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8" r:id="rId2"/>
    <p:sldId id="305" r:id="rId3"/>
    <p:sldId id="309" r:id="rId4"/>
    <p:sldId id="307" r:id="rId5"/>
    <p:sldId id="274" r:id="rId6"/>
    <p:sldId id="285" r:id="rId7"/>
    <p:sldId id="286" r:id="rId8"/>
    <p:sldId id="298" r:id="rId9"/>
    <p:sldId id="302" r:id="rId10"/>
    <p:sldId id="310" r:id="rId11"/>
    <p:sldId id="292" r:id="rId12"/>
    <p:sldId id="284" r:id="rId13"/>
    <p:sldId id="297" r:id="rId1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00"/>
    <a:srgbClr val="FFBD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テーマ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テーマ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テーマ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淡色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淡色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濃色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2" autoAdjust="0"/>
    <p:restoredTop sz="92088" autoAdjust="0"/>
  </p:normalViewPr>
  <p:slideViewPr>
    <p:cSldViewPr snapToGrid="0" snapToObjects="1" showGuides="1">
      <p:cViewPr varScale="1">
        <p:scale>
          <a:sx n="90" d="100"/>
          <a:sy n="90" d="100"/>
        </p:scale>
        <p:origin x="-12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E5860-FAF8-AB46-841C-4CE469E8DE41}" type="datetimeFigureOut">
              <a:rPr kumimoji="1" lang="ja-JP" altLang="en-US" smtClean="0"/>
              <a:t>2014/10/02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C695F-DADF-BA46-A069-2766C4AC1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3790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2-04-12T18:27:34.1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21595 8334,'0'0,"0"0,-18 0,-20 0,1 0,-18 0,-1 0,1 0,-20 0,1 0,0 0,-37 0,18 0,19-16,-19 0,19-16,-19 16,38-16,-38-1,37 17,-36-16,55 0,-19 0,19 0,18 32,1-32,18 32,-19 0,19-16,0 16,0-16,-18-1,-1-31,1 32,-1-16,19 0,-18 0,-1 0,1-1,18 1,0 16,0 0,0 16,0-16,0 16,0-16,18 0,19-32,-18 16,36-17,-18 1,1 16,-20 0,1 32,-1 0,-18-16,0 16,0 0,19-32,55 0,-19-17,20 17,17-16,-55 32,-18 0,-1 16,57-16,-20-16,38 0,18 0,19 15,0 1,-38 0,20 16,-38 0,-19 0,1 0,18 16,-37 0,0 1,0-1,1 0,-1-16,-19 0,19 16,-18 0,-1-16,38 0,-19 16,0 0,0 0,0-16,0 16,0 16,-18-16,18 0,0 0,-18 17,18-33,-37 32,18-32,1 32,-1-32,-18 32,19-16,-1 0,1 32,0-16,36 17,-36-1,18-16,-19 16,19-16,-18 0,-1 1,-18-17,19 16,0-16,-19 0,0-16,0 16,0 0,0-16,-19 32,0 16,-36 17,18-33,-19 0,56-16,-18-16,18 0,-19 0,1 0,-1 0,-18 0,-19 16,1 0,18 0,18-16,0 16,19-16,-18 0,-1 0,-36 32,-38 1,37-17,19 0,0 0,19 0,-1-16,19 0,0 0,-18 0,-1 0,1 16,18-16,-19 16,1 0,18-16,-19 0,19 0,-19 0,19 0,-18 0,18 0,-37 0,18 0,-36 0,36 0,1 0,-1 0,19 0,-18 0,-1 0,19 0,0 16</inkml:trace>
  <inkml:trace contextRef="#ctx0" brushRef="#br0" timeOffset="1566.0896">20260 7643,'0'0,"-18"0,-1 0,19 0,-37 16,37-16,-18 0,-1 0,0 0,-18 0,0 16,19-16,-1 0,-18 0,37 0,-18 0,18 0,-19 0,0 0,19 0,-18 0,-19 16,37 0,-19-16,1 0,18 0,-19 0,19 16,0-16,-18 0,-1 0,19 0,-18 16,18 1,-37-17,37 0,0 16,-19-16,19 0,0 0,-19 0,19 0</inkml:trace>
  <inkml:trace contextRef="#ctx0" brushRef="#br0" timeOffset="3162.1809">20279 7932,'-37'0,"0"0,-19 16,19-16,-19 16,19 17,0-33,37 16,-18-16,18 16,-19-16,19 0,0 16,-19-16,1 16,-1 0,19-16,-18 16,18-16,0 16,-19-16</inkml:trace>
  <inkml:trace contextRef="#ctx0" brushRef="#br0" timeOffset="4437.2536">20798 8157,'-19'0,"19"0,-18 16,-1-16,19 0,-18 0,-19 0,0 16,18-16,-37 0,-18 16,0 1,18 15,1-32,18 0,37 16,-37-16,37 0,0 16,-19-16,19 0,-18 0,-1 0,19 16,-37 0,18 0,19-16,-37 16,37 0,0-16,-18 16,-1-16,19 0</inkml:trace>
  <inkml:trace contextRef="#ctx0" brushRef="#br0" timeOffset="6622.3786">22355 7675,'0'0,"19"-16,73 0,-17 0,17 16,-36-16,0 0,-1 16,-18 0,19 0,-38 0,19 0,-18 0,0 0,-1 0,-18 0,19 0,-1 0,1 0,18 0,0 0,-19 16,19-16,-18 16,0-16,-19 0,0 0,18 0</inkml:trace>
  <inkml:trace contextRef="#ctx0" brushRef="#br0" timeOffset="8168.4672">22374 7964,'0'0,"0"0,0-16,0 16,0 0,18 0,1 0,-1 0,57 0,-38 0,18 0,-18 0,0 0,0 0,-37 0,19 0,-19 0,19 0,-1 0,1 0,-1 0,1 16,18-16,-19 17,1-17,-1 0,1 16,-19-16,18 16,-18-16,19 0,-19 16</inkml:trace>
  <inkml:trace contextRef="#ctx0" brushRef="#br0" timeOffset="9279.5308">22040 8093,'0'0,"0"16,19-16,-19 0,18 0,1 16,18-16,0 16,37 32,37-15,0 15,1 0,-20 0,-36-32,-19 0,-18 0,-1-16,-18 0,0 0,0 0</inkml:trace>
  <inkml:trace contextRef="#ctx0" brushRef="#br0" timeOffset="26961.5421">20501 7322,'0'0,"-18"0,18 0,-19 0,19 0,0 0,-18 0,18 0,-37 0,37-16,-19 16,0 0,1 0,-1-16,19 16,-18-16,-1 16,19 0,0 0,0-17,-18 17,18 0,0 0,-19-16,19 16,-37 0,19-16,-1 16,19 0,-18 0,18-16,-19 16,0 0,19 0,0-16,0 16,0 0,19 0,-19-16,0 16,19 0,-19 0,0-16,18 16,-18 0,0-16,0 16,0 0,0-16,19 0,-19 0,18-16,-18 0,0-17,0 49,0-16,0 0,0 16,0-16,0 16,0-16,0 16,-18 0,-1-16,1 16,-1-32,0 16,1 16,-1-16,1 16,-1-16,1 0,-19-1,-19 1,37 0,-18 16,0-16,19 0,-1 0,1 16,-1 0,19 0,0 0,0 16,0-16,0 16,0-16,0 0,0 16,0-16,0 16,19-16,-19 0,0 0,0 16,18-16,-18 0,0 17,0-17,0 16,19-16,-19 16,0-16,0 16,0-16,0 16,0 0,0-16,0 0,0 16,0-16,0 16,0-16,0 16,0 0,0-16,0 16,0-16,0 0,0 0,0 0,-19 16,19-16,-18 0,-1 0,19 0,-18 0,-1 16,-18-16,0 16,0 1,18-17,1 16,18-16,-19 0,19 16,-18-16,18 0,-19 0,19 0,0-16,0 16,0 0,-18-16,18 16,0-17,0 17,0-16,0 0,-19 16,19-16,0 16,0 0,0 0,0 0,0 16,0 0,0-16,0 16,0-16,0 0,19 0,-19 17,0-17,0 0,18 16,-18 0,0 0,0-16,19 16,-19 0,0-16,18 0,-18 0,19 16,-19-16,18 16,1 0,-19 16,18-16,1 0,-19-16,18 16,-18-16,19 0,0 0,-19 0,18 0,-18 0,19 0,-19 0,18 0,1 0,-19 0,18 0,-18 0,19 0,-1 0,1 0,-19 0,18 0,1 0,-19 0,18 0,-18 0,19 0,-19 0,37 0,-37 16,37-16,-18 0,-19 0,18 0,1 17,-19-17,18 0,-18 0,19 0,-19 0,0 0,18 0,-18-17,19 17,-19 0,0 0,0-16,0 16,0-16,0 16,0-16,0 0,0 16</inkml:trace>
  <inkml:trace contextRef="#ctx0" brushRef="#br0" timeOffset="33485.9153">21966 7241,'0'0,"18"-16,-18 16,0 0,0-16,19 16,-19-16,0 16,0 0,18 0,1-16,-19 16,19-16,18 16,-19-16,19 0,-18 0,-1 16,1 0,-1 0,-18-16,0 16,19 0,-19 0,18-16,1 16,-19-16,0 16,19 0,-1-16,1 16,-1 0,-18-16,0 16,19-17,-1 17,-18-16,0 16,0-16,0 16,0-16,0 16,0-16,0 16,0 0,-18 0,18-16,0 0,0 0,-19 16,19-16,0 16,0-16,0 16,-18 0,18-16,-19 16,19-16,0 16,0-16,0 0,0-1,0 17,0-16,0 16,0-16,0 0,19 16,-19 0,18 0,-18-16,19 16,-1-16,-18 16,19-16,-19 16,0-16,18 16,-18 0,19 0,-19 0,18 0,1 0,-19-16,37 16,-37 0,19 0,-19-16,18 16,1 0,-19 0,18 0,-18 0,19 0,-1 0,-18 0,19 0,-19 0,18 0,-18 0,19 0,-1 0,-18 0,19 0,-19 0,19 0,-1 0,-18 0,19 0,-19 0,0 0,0 16,0-16,0 16,0 0,0-16,0 0,0 16,0-16,0 0,0 16,0-16,-19 16,19 0,-18-16,18 16,0-16,0 16,0-16,18 17,-18-17,19 16,-1-16,1 0,-19 16,0-16,18 0,-18 16,0-16,0 16,19-16,-19 0,18 0,1 0,-19 16,0-16,0 0,0 0,0 16,0-16,0 16,-19-16,19 0,-18 0,18 0,-19 0,19 16,-18-16,-1 16,1 0,18-16,0 0,-19 16,1-16,18 0,0 0,-19 0,19 0,-19 0,1 16,18-16,-19 0,19 16,-18-16,18 0,-19 17,1-17,18 0,-19 0,-18 0,37 0,-37 16,37-16,-18 0,18 16,-19-16,0 0,19 0,-18 0,-1 0,1 0,18 0,-19 0,19 0,-18 0,-1 0,19 0,-18 0,18 0,0-16</inkml:trace>
  <inkml:trace contextRef="#ctx0" brushRef="#br0" timeOffset="35796.0473">20965 7177,'0'0,"0"0,0-16,0 16,0-16,0 16,0-32,0 16,0 0,0-16,0 16,-19-1,19 1,-18 16,18-16,0 16,-19 0,19-16,0 16,0-16,-18 16,18 0,0-16,-19 16,0-16,19 0,0 16,-18-16,18 16,0-16,0 16,-19-16</inkml:trace>
  <inkml:trace contextRef="#ctx0" brushRef="#br0" timeOffset="38174.1832">20816 6856,'0'0,"-18"0,18 0,-19 0,19 0,-18 0,18 0,-19 0,1 0,18 0,-19 0,19-16,0 16,0-16,0 16,0-33,0 33,0-16,0 16,0-16,0 0,0 16,0-16,0 16,0-16,0 16,0-16,0 0,0 16,0-16,0 16,0-16,0 0,19 16,-1 0,-18 0,19 0,-19 0,18 0,1 0,18-16,0 16,-37 0,19 0,-19 0,18 0,1 0,-19 0,18 0,-18 0,0 0,19 0,-19 0,0 0,0 16,18-16,-18 16,19 0,-19-16,0 16,0-16,18 16,-18 0,0-16,0 16,0-16,0 16,0-16,0 16,0 0,0-16,0 16,0-16,0 17,0-1,0-16,0 16,0-16,0 32,0-32,0 16,-18-16,18 16,-19-16,19 0,0 0,-18 0,18 0,-19 0,19 0,-18 0,-1 0,19 0,-18 0,18 0,0 0,0 0,-19 0,0 0,19 0,0-16,0 16</inkml:trace>
  <inkml:trace contextRef="#ctx0" brushRef="#br0" timeOffset="39024.2319">20853 6791</inkml:trace>
  <inkml:trace contextRef="#ctx0" brushRef="#br0" timeOffset="41924.3978">20909 6791,'0'0,"0"0,-18 0,18 0,-19 0,19 0,-19 0,19-16,0 16,0-16,0 0,0 16,0 0,0-16,0 16,19 0,-19 0,0 0,19 16,-19 0,0-16,0 16,18-16,-18 0</inkml:trace>
  <inkml:trace contextRef="#ctx0" brushRef="#br0" timeOffset="46584.6645">21614 7161,'0'0,"0"0,0-16,0 0,0 16,0-16,0 16,0-16,0 0,0 16,0-16,0 0,0 0,-19-17,19 33,0-16,-18 0,18 0,0 16,0-16,0 16,0-16,0 0,0 16,0-16,0 16,0-16,0 16,-19 0,19 0,-19 0,1 0,18 0,-19-16,19 16,-18 0,18-16,0 16,0-16,0 16,0-16,0-1,0 17,0-16,0 0,0 0,0 0,0 16,0-16,0 16,0-16,18 16,-18-16,0 16,19 0,-1 0,-18 0,19 0,-19 0,19 0,-1 0,-18 0,19 0,-19 0,18 0,1 0,-1 0,-18 0,19 0,-1 0,-18 0,0 0,19 0,-19 0,18 16,-18 0,19-16,-1 16,-18-16,0 16,19-16,-19 16,0-16,0 16,0-16,0 16,0-16,0 17,0-1,0-16,0 0,0 0,0 16,-19-16,19 0,0 16,-18-16,18 16,0-16,-19 0,19 0,0 0,0 16,-18-16,18 0,-19 0,1 0,18 0,-19 0,19 0,-18 0,-1 0,19 0,-18 0,18 0,0 0,0 0,-19 0,19-16,0 16,0-16</inkml:trace>
  <inkml:trace contextRef="#ctx0" brushRef="#br0" timeOffset="48729.7872">21651 6808,'0'0,"0"0,-19 0,19 16,0-16,-18 0,18 0,0 0,-19 0,19 0,0 0,0 0,0 0,0 0,0 0,19-16</inkml:trace>
  <inkml:trace contextRef="#ctx0" brushRef="#br0" timeOffset="73746.2181">21261 8109,'0'0,"0"0,0 0,-37 0,19 0,-38 0,0 0,1 0,-1 0,19 0,-18 0,55-16,-19 16,19 0,-19 0,19 0,0-16,0 16,-18 0,18-16,0 16,-19-32,19 16,-18-16,18 32,-19-17,19 1,0 0,0 16,0 0,0-16,0 16,-18 0,18-16,0 16,0-16,0 0,-19 16,19-16,0 16,0-16,0 0,0 0,0 16,0-16,0 0,0 0,0 16,0-17,0 17,0 0,19 0,-1 0,1 0,-19 17,0-17,0 0,18 0,-18 0,0 16,19-16,-19 0,18 0,-18 16,19-16,-19 0,19 0,-19 0,18 0,1 0,-19 0,18 0,-18 0,0 0,37 0,-37 0,19-16,-19 16,18 0,-18 0,0 0,19-16,-1 16,-18 0,19 0,-1-17,1 17,-19 0,0-16,19 16,-19 0,0 0,37 0,-37-16,18 16,19 0,-18-32,18 16,0 0,-18 0,-1 16,-18 0,0 0,19-16,-1 16,-18 0,19 0,18-16,0 0,-19 0,1 16,-1 0,1 0,-19-16,19 16,-1 0,-18 0,19 0,-19 0,18 0,-18 0,19 0,-1 0,1 0,-19 0,37 0,0 16,-19 0,20 0,-20-16,1 16,-19-16,18 0,-18 0,0 16,19 0,-19-16,18 16,-18 0,0 0,0 0,19-16,-19 16,0 0,0-16,0 17,0-17,0 16,0 0,0 0,0 32,0-32,0 0,0 0,0-16,0 16,0 0,0-16,0 0,0 16,0-16,0 0,0 0,-37 16,18 1,1-17,-1 0,-18 16,0 0,0 0,18-16,-18 16,19-16,-1 0,-18 0,-19 0,19 0,0 0,0 0,0 0,-18 0,36 0,0 0,1 0,-1 0,1 0,18 0,-19 0,19 0,-37 0,37 16,-18-16,18 0,-19 0,19 0,-18 0,18 0,18 0,-18 0,0 16,19-16,-19 0,0 0,0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2-04-12T18:27:34.1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21595 8334,'0'0,"0"0,-18 0,-20 0,1 0,-18 0,-1 0,1 0,-20 0,1 0,0 0,-37 0,18 0,19-16,-19 0,19-16,-19 16,38-16,-38-1,37 17,-36-16,55 0,-19 0,19 0,18 32,1-32,18 32,-19 0,19-16,0 16,0-16,-18-1,-1-31,1 32,-1-16,19 0,-18 0,-1 0,1-1,18 1,0 16,0 0,0 16,0-16,0 16,0-16,18 0,19-32,-18 16,36-17,-18 1,1 16,-20 0,1 32,-1 0,-18-16,0 16,0 0,19-32,55 0,-19-17,20 17,17-16,-55 32,-18 0,-1 16,57-16,-20-16,38 0,18 0,19 15,0 1,-38 0,20 16,-38 0,-19 0,1 0,18 16,-37 0,0 1,0-1,1 0,-1-16,-19 0,19 16,-18 0,-1-16,38 0,-19 16,0 0,0 0,0-16,0 16,0 16,-18-16,18 0,0 0,-18 17,18-33,-37 32,18-32,1 32,-1-32,-18 32,19-16,-1 0,1 32,0-16,36 17,-36-1,18-16,-19 16,19-16,-18 0,-1 1,-18-17,19 16,0-16,-19 0,0-16,0 16,0 0,0-16,-19 32,0 16,-36 17,18-33,-19 0,56-16,-18-16,18 0,-19 0,1 0,-1 0,-18 0,-19 16,1 0,18 0,18-16,0 16,19-16,-18 0,-1 0,-36 32,-38 1,37-17,19 0,0 0,19 0,-1-16,19 0,0 0,-18 0,-1 0,1 16,18-16,-19 16,1 0,18-16,-19 0,19 0,-19 0,19 0,-18 0,18 0,-37 0,18 0,-36 0,36 0,1 0,-1 0,19 0,-18 0,-1 0,19 0,0 16</inkml:trace>
  <inkml:trace contextRef="#ctx0" brushRef="#br0" timeOffset="1566.0896">20260 7643,'0'0,"-18"0,-1 0,19 0,-37 16,37-16,-18 0,-1 0,0 0,-18 0,0 16,19-16,-1 0,-18 0,37 0,-18 0,18 0,-19 0,0 0,19 0,-18 0,-19 16,37 0,-19-16,1 0,18 0,-19 0,19 16,0-16,-18 0,-1 0,19 0,-18 16,18 1,-37-17,37 0,0 16,-19-16,19 0,0 0,-19 0,19 0</inkml:trace>
  <inkml:trace contextRef="#ctx0" brushRef="#br0" timeOffset="3162.1809">20279 7932,'-37'0,"0"0,-19 16,19-16,-19 16,19 17,0-33,37 16,-18-16,18 16,-19-16,19 0,0 16,-19-16,1 16,-1 0,19-16,-18 16,18-16,0 16,-19-16</inkml:trace>
  <inkml:trace contextRef="#ctx0" brushRef="#br0" timeOffset="4437.2536">20798 8157,'-19'0,"19"0,-18 16,-1-16,19 0,-18 0,-19 0,0 16,18-16,-37 0,-18 16,0 1,18 15,1-32,18 0,37 16,-37-16,37 0,0 16,-19-16,19 0,-18 0,-1 0,19 16,-37 0,18 0,19-16,-37 16,37 0,0-16,-18 16,-1-16,19 0</inkml:trace>
  <inkml:trace contextRef="#ctx0" brushRef="#br0" timeOffset="6622.3786">22355 7675,'0'0,"19"-16,73 0,-17 0,17 16,-36-16,0 0,-1 16,-18 0,19 0,-38 0,19 0,-18 0,0 0,-1 0,-18 0,19 0,-1 0,1 0,18 0,0 0,-19 16,19-16,-18 16,0-16,-19 0,0 0,18 0</inkml:trace>
  <inkml:trace contextRef="#ctx0" brushRef="#br0" timeOffset="8168.4672">22374 7964,'0'0,"0"0,0-16,0 16,0 0,18 0,1 0,-1 0,57 0,-38 0,18 0,-18 0,0 0,0 0,-37 0,19 0,-19 0,19 0,-1 0,1 0,-1 0,1 16,18-16,-19 17,1-17,-1 0,1 16,-19-16,18 16,-18-16,19 0,-19 16</inkml:trace>
  <inkml:trace contextRef="#ctx0" brushRef="#br0" timeOffset="9279.5308">22040 8093,'0'0,"0"16,19-16,-19 0,18 0,1 16,18-16,0 16,37 32,37-15,0 15,1 0,-20 0,-36-32,-19 0,-18 0,-1-16,-18 0,0 0,0 0</inkml:trace>
  <inkml:trace contextRef="#ctx0" brushRef="#br0" timeOffset="26961.5421">20501 7322,'0'0,"-18"0,18 0,-19 0,19 0,0 0,-18 0,18 0,-37 0,37-16,-19 16,0 0,1 0,-1-16,19 16,-18-16,-1 16,19 0,0 0,0-17,-18 17,18 0,0 0,-19-16,19 16,-37 0,19-16,-1 16,19 0,-18 0,18-16,-19 16,0 0,19 0,0-16,0 16,0 0,19 0,-19-16,0 16,19 0,-19 0,0-16,18 16,-18 0,0-16,0 16,0 0,0-16,19 0,-19 0,18-16,-18 0,0-17,0 49,0-16,0 0,0 16,0-16,0 16,0-16,0 16,-18 0,-1-16,1 16,-1-32,0 16,1 16,-1-16,1 16,-1-16,1 0,-19-1,-19 1,37 0,-18 16,0-16,19 0,-1 0,1 16,-1 0,19 0,0 0,0 16,0-16,0 16,0-16,0 0,0 16,0-16,0 16,19-16,-19 0,0 0,0 16,18-16,-18 0,0 17,0-17,0 16,19-16,-19 16,0-16,0 16,0-16,0 16,0 0,0-16,0 0,0 16,0-16,0 16,0-16,0 16,0 0,0-16,0 16,0-16,0 0,0 0,0 0,-19 16,19-16,-18 0,-1 0,19 0,-18 0,-1 16,-18-16,0 16,0 1,18-17,1 16,18-16,-19 0,19 16,-18-16,18 0,-19 0,19 0,0-16,0 16,0 0,-18-16,18 16,0-17,0 17,0-16,0 0,-19 16,19-16,0 16,0 0,0 0,0 0,0 16,0 0,0-16,0 16,0-16,0 0,19 0,-19 17,0-17,0 0,18 16,-18 0,0 0,0-16,19 16,-19 0,0-16,18 0,-18 0,19 16,-19-16,18 16,1 0,-19 16,18-16,1 0,-19-16,18 16,-18-16,19 0,0 0,-19 0,18 0,-18 0,19 0,-19 0,18 0,1 0,-19 0,18 0,-18 0,19 0,-1 0,1 0,-19 0,18 0,1 0,-19 0,18 0,-18 0,19 0,-19 0,37 0,-37 16,37-16,-18 0,-19 0,18 0,1 17,-19-17,18 0,-18 0,19 0,-19 0,0 0,18 0,-18-17,19 17,-19 0,0 0,0-16,0 16,0-16,0 16,0-16,0 0,0 16</inkml:trace>
  <inkml:trace contextRef="#ctx0" brushRef="#br0" timeOffset="33485.9153">21966 7241,'0'0,"18"-16,-18 16,0 0,0-16,19 16,-19-16,0 16,0 0,18 0,1-16,-19 16,19-16,18 16,-19-16,19 0,-18 0,-1 16,1 0,-1 0,-18-16,0 16,19 0,-19 0,18-16,1 16,-19-16,0 16,19 0,-1-16,1 16,-1 0,-18-16,0 16,19-17,-1 17,-18-16,0 16,0-16,0 16,0-16,0 16,0-16,0 16,0 0,-18 0,18-16,0 0,0 0,-19 16,19-16,0 16,0-16,0 16,-18 0,18-16,-19 16,19-16,0 16,0-16,0 0,0-1,0 17,0-16,0 16,0-16,0 0,19 16,-19 0,18 0,-18-16,19 16,-1-16,-18 16,19-16,-19 16,0-16,18 16,-18 0,19 0,-19 0,18 0,1 0,-19-16,37 16,-37 0,19 0,-19-16,18 16,1 0,-19 0,18 0,-18 0,19 0,-1 0,-18 0,19 0,-19 0,18 0,-18 0,19 0,-1 0,-18 0,19 0,-19 0,19 0,-1 0,-18 0,19 0,-19 0,0 0,0 16,0-16,0 16,0 0,0-16,0 0,0 16,0-16,0 0,0 16,0-16,-19 16,19 0,-18-16,18 16,0-16,0 16,0-16,18 17,-18-17,19 16,-1-16,1 0,-19 16,0-16,18 0,-18 16,0-16,0 16,19-16,-19 0,18 0,1 0,-19 16,0-16,0 0,0 0,0 16,0-16,0 16,-19-16,19 0,-18 0,18 0,-19 0,19 16,-18-16,-1 16,1 0,18-16,0 0,-19 16,1-16,18 0,0 0,-19 0,19 0,-19 0,1 16,18-16,-19 0,19 16,-18-16,18 0,-19 17,1-17,18 0,-19 0,-18 0,37 0,-37 16,37-16,-18 0,18 16,-19-16,0 0,19 0,-18 0,-1 0,1 0,18 0,-19 0,19 0,-18 0,-1 0,19 0,-18 0,18 0,0-16</inkml:trace>
  <inkml:trace contextRef="#ctx0" brushRef="#br0" timeOffset="35796.0473">20965 7177,'0'0,"0"0,0-16,0 16,0-16,0 16,0-32,0 16,0 0,0-16,0 16,-19-1,19 1,-18 16,18-16,0 16,-19 0,19-16,0 16,0-16,-18 16,18 0,0-16,-19 16,0-16,19 0,0 16,-18-16,18 16,0-16,0 16,-19-16</inkml:trace>
  <inkml:trace contextRef="#ctx0" brushRef="#br0" timeOffset="38174.1832">20816 6856,'0'0,"-18"0,18 0,-19 0,19 0,-18 0,18 0,-19 0,1 0,18 0,-19 0,19-16,0 16,0-16,0 16,0-33,0 33,0-16,0 16,0-16,0 0,0 16,0-16,0 16,0-16,0 16,0-16,0 0,0 16,0-16,0 16,0-16,0 0,19 16,-1 0,-18 0,19 0,-19 0,18 0,1 0,18-16,0 16,-37 0,19 0,-19 0,18 0,1 0,-19 0,18 0,-18 0,0 0,19 0,-19 0,0 0,0 16,18-16,-18 16,19 0,-19-16,0 16,0-16,18 16,-18 0,0-16,0 16,0-16,0 16,0-16,0 16,0 0,0-16,0 16,0-16,0 17,0-1,0-16,0 16,0-16,0 32,0-32,0 16,-18-16,18 16,-19-16,19 0,0 0,-18 0,18 0,-19 0,19 0,-18 0,-1 0,19 0,-18 0,18 0,0 0,0 0,-19 0,0 0,19 0,0-16,0 16</inkml:trace>
  <inkml:trace contextRef="#ctx0" brushRef="#br0" timeOffset="39024.2319">20853 6791</inkml:trace>
  <inkml:trace contextRef="#ctx0" brushRef="#br0" timeOffset="41924.3978">20909 6791,'0'0,"0"0,-18 0,18 0,-19 0,19 0,-19 0,19-16,0 16,0-16,0 0,0 16,0 0,0-16,0 16,19 0,-19 0,0 0,19 16,-19 0,0-16,0 16,18-16,-18 0</inkml:trace>
  <inkml:trace contextRef="#ctx0" brushRef="#br0" timeOffset="46584.6645">21614 7161,'0'0,"0"0,0-16,0 0,0 16,0-16,0 16,0-16,0 0,0 16,0-16,0 0,0 0,-19-17,19 33,0-16,-18 0,18 0,0 16,0-16,0 16,0-16,0 0,0 16,0-16,0 16,0-16,0 16,-19 0,19 0,-19 0,1 0,18 0,-19-16,19 16,-18 0,18-16,0 16,0-16,0 16,0-16,0-1,0 17,0-16,0 0,0 0,0 0,0 16,0-16,0 16,0-16,18 16,-18-16,0 16,19 0,-1 0,-18 0,19 0,-19 0,19 0,-1 0,-18 0,19 0,-19 0,18 0,1 0,-1 0,-18 0,19 0,-1 0,-18 0,0 0,19 0,-19 0,18 16,-18 0,19-16,-1 16,-18-16,0 16,19-16,-19 16,0-16,0 16,0-16,0 16,0-16,0 17,0-1,0-16,0 0,0 0,0 16,-19-16,19 0,0 16,-18-16,18 16,0-16,-19 0,19 0,0 0,0 16,-18-16,18 0,-19 0,1 0,18 0,-19 0,19 0,-18 0,-1 0,19 0,-18 0,18 0,0 0,0 0,-19 0,19-16,0 16,0-16</inkml:trace>
  <inkml:trace contextRef="#ctx0" brushRef="#br0" timeOffset="48729.7872">21651 6808,'0'0,"0"0,-19 0,19 16,0-16,-18 0,18 0,0 0,-19 0,19 0,0 0,0 0,0 0,0 0,0 0,19-16</inkml:trace>
  <inkml:trace contextRef="#ctx0" brushRef="#br0" timeOffset="73746.2181">21261 8109,'0'0,"0"0,0 0,-37 0,19 0,-38 0,0 0,1 0,-1 0,19 0,-18 0,55-16,-19 16,19 0,-19 0,19 0,0-16,0 16,-18 0,18-16,0 16,-19-32,19 16,-18-16,18 32,-19-17,19 1,0 0,0 16,0 0,0-16,0 16,-18 0,18-16,0 16,0-16,0 0,-19 16,19-16,0 16,0-16,0 0,0 0,0 16,0-16,0 0,0 0,0 16,0-17,0 17,0 0,19 0,-1 0,1 0,-19 17,0-17,0 0,18 0,-18 0,0 16,19-16,-19 0,18 0,-18 16,19-16,-19 0,19 0,-19 0,18 0,1 0,-19 0,18 0,-18 0,0 0,37 0,-37 0,19-16,-19 16,18 0,-18 0,0 0,19-16,-1 16,-18 0,19 0,-1-17,1 17,-19 0,0-16,19 16,-19 0,0 0,37 0,-37-16,18 16,19 0,-18-32,18 16,0 0,-18 0,-1 16,-18 0,0 0,19-16,-1 16,-18 0,19 0,18-16,0 0,-19 0,1 16,-1 0,1 0,-19-16,19 16,-1 0,-18 0,19 0,-19 0,18 0,-18 0,19 0,-1 0,1 0,-19 0,37 0,0 16,-19 0,20 0,-20-16,1 16,-19-16,18 0,-18 0,0 16,19 0,-19-16,18 16,-18 0,0 0,0 0,19-16,-19 16,0 0,0-16,0 17,0-17,0 16,0 0,0 0,0 32,0-32,0 0,0 0,0-16,0 16,0 0,0-16,0 0,0 16,0-16,0 0,0 0,-37 16,18 1,1-17,-1 0,-18 16,0 0,0 0,18-16,-18 16,19-16,-1 0,-18 0,-19 0,19 0,0 0,0 0,0 0,-18 0,36 0,0 0,1 0,-1 0,1 0,18 0,-19 0,19 0,-37 0,37 16,-18-16,18 0,-19 0,19 0,-18 0,18 0,18 0,-18 0,0 16,19-16,-19 0,0 0,0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2-04-12T18:27:34.1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21595 8334,'0'0,"0"0,-18 0,-20 0,1 0,-18 0,-1 0,1 0,-20 0,1 0,0 0,-37 0,18 0,19-16,-19 0,19-16,-19 16,38-16,-38-1,37 17,-36-16,55 0,-19 0,19 0,18 32,1-32,18 32,-19 0,19-16,0 16,0-16,-18-1,-1-31,1 32,-1-16,19 0,-18 0,-1 0,1-1,18 1,0 16,0 0,0 16,0-16,0 16,0-16,18 0,19-32,-18 16,36-17,-18 1,1 16,-20 0,1 32,-1 0,-18-16,0 16,0 0,19-32,55 0,-19-17,20 17,17-16,-55 32,-18 0,-1 16,57-16,-20-16,38 0,18 0,19 15,0 1,-38 0,20 16,-38 0,-19 0,1 0,18 16,-37 0,0 1,0-1,1 0,-1-16,-19 0,19 16,-18 0,-1-16,38 0,-19 16,0 0,0 0,0-16,0 16,0 16,-18-16,18 0,0 0,-18 17,18-33,-37 32,18-32,1 32,-1-32,-18 32,19-16,-1 0,1 32,0-16,36 17,-36-1,18-16,-19 16,19-16,-18 0,-1 1,-18-17,19 16,0-16,-19 0,0-16,0 16,0 0,0-16,-19 32,0 16,-36 17,18-33,-19 0,56-16,-18-16,18 0,-19 0,1 0,-1 0,-18 0,-19 16,1 0,18 0,18-16,0 16,19-16,-18 0,-1 0,-36 32,-38 1,37-17,19 0,0 0,19 0,-1-16,19 0,0 0,-18 0,-1 0,1 16,18-16,-19 16,1 0,18-16,-19 0,19 0,-19 0,19 0,-18 0,18 0,-37 0,18 0,-36 0,36 0,1 0,-1 0,19 0,-18 0,-1 0,19 0,0 16</inkml:trace>
  <inkml:trace contextRef="#ctx0" brushRef="#br0" timeOffset="1566.0896">20260 7643,'0'0,"-18"0,-1 0,19 0,-37 16,37-16,-18 0,-1 0,0 0,-18 0,0 16,19-16,-1 0,-18 0,37 0,-18 0,18 0,-19 0,0 0,19 0,-18 0,-19 16,37 0,-19-16,1 0,18 0,-19 0,19 16,0-16,-18 0,-1 0,19 0,-18 16,18 1,-37-17,37 0,0 16,-19-16,19 0,0 0,-19 0,19 0</inkml:trace>
  <inkml:trace contextRef="#ctx0" brushRef="#br0" timeOffset="3162.1809">20279 7932,'-37'0,"0"0,-19 16,19-16,-19 16,19 17,0-33,37 16,-18-16,18 16,-19-16,19 0,0 16,-19-16,1 16,-1 0,19-16,-18 16,18-16,0 16,-19-16</inkml:trace>
  <inkml:trace contextRef="#ctx0" brushRef="#br0" timeOffset="4437.2536">20798 8157,'-19'0,"19"0,-18 16,-1-16,19 0,-18 0,-19 0,0 16,18-16,-37 0,-18 16,0 1,18 15,1-32,18 0,37 16,-37-16,37 0,0 16,-19-16,19 0,-18 0,-1 0,19 16,-37 0,18 0,19-16,-37 16,37 0,0-16,-18 16,-1-16,19 0</inkml:trace>
  <inkml:trace contextRef="#ctx0" brushRef="#br0" timeOffset="6622.3786">22355 7675,'0'0,"19"-16,73 0,-17 0,17 16,-36-16,0 0,-1 16,-18 0,19 0,-38 0,19 0,-18 0,0 0,-1 0,-18 0,19 0,-1 0,1 0,18 0,0 0,-19 16,19-16,-18 16,0-16,-19 0,0 0,18 0</inkml:trace>
  <inkml:trace contextRef="#ctx0" brushRef="#br0" timeOffset="8168.4672">22374 7964,'0'0,"0"0,0-16,0 16,0 0,18 0,1 0,-1 0,57 0,-38 0,18 0,-18 0,0 0,0 0,-37 0,19 0,-19 0,19 0,-1 0,1 0,-1 0,1 16,18-16,-19 17,1-17,-1 0,1 16,-19-16,18 16,-18-16,19 0,-19 16</inkml:trace>
  <inkml:trace contextRef="#ctx0" brushRef="#br0" timeOffset="9279.5308">22040 8093,'0'0,"0"16,19-16,-19 0,18 0,1 16,18-16,0 16,37 32,37-15,0 15,1 0,-20 0,-36-32,-19 0,-18 0,-1-16,-18 0,0 0,0 0</inkml:trace>
  <inkml:trace contextRef="#ctx0" brushRef="#br0" timeOffset="26961.5421">20501 7322,'0'0,"-18"0,18 0,-19 0,19 0,0 0,-18 0,18 0,-37 0,37-16,-19 16,0 0,1 0,-1-16,19 16,-18-16,-1 16,19 0,0 0,0-17,-18 17,18 0,0 0,-19-16,19 16,-37 0,19-16,-1 16,19 0,-18 0,18-16,-19 16,0 0,19 0,0-16,0 16,0 0,19 0,-19-16,0 16,19 0,-19 0,0-16,18 16,-18 0,0-16,0 16,0 0,0-16,19 0,-19 0,18-16,-18 0,0-17,0 49,0-16,0 0,0 16,0-16,0 16,0-16,0 16,-18 0,-1-16,1 16,-1-32,0 16,1 16,-1-16,1 16,-1-16,1 0,-19-1,-19 1,37 0,-18 16,0-16,19 0,-1 0,1 16,-1 0,19 0,0 0,0 16,0-16,0 16,0-16,0 0,0 16,0-16,0 16,19-16,-19 0,0 0,0 16,18-16,-18 0,0 17,0-17,0 16,19-16,-19 16,0-16,0 16,0-16,0 16,0 0,0-16,0 0,0 16,0-16,0 16,0-16,0 16,0 0,0-16,0 16,0-16,0 0,0 0,0 0,-19 16,19-16,-18 0,-1 0,19 0,-18 0,-1 16,-18-16,0 16,0 1,18-17,1 16,18-16,-19 0,19 16,-18-16,18 0,-19 0,19 0,0-16,0 16,0 0,-18-16,18 16,0-17,0 17,0-16,0 0,-19 16,19-16,0 16,0 0,0 0,0 0,0 16,0 0,0-16,0 16,0-16,0 0,19 0,-19 17,0-17,0 0,18 16,-18 0,0 0,0-16,19 16,-19 0,0-16,18 0,-18 0,19 16,-19-16,18 16,1 0,-19 16,18-16,1 0,-19-16,18 16,-18-16,19 0,0 0,-19 0,18 0,-18 0,19 0,-19 0,18 0,1 0,-19 0,18 0,-18 0,19 0,-1 0,1 0,-19 0,18 0,1 0,-19 0,18 0,-18 0,19 0,-19 0,37 0,-37 16,37-16,-18 0,-19 0,18 0,1 17,-19-17,18 0,-18 0,19 0,-19 0,0 0,18 0,-18-17,19 17,-19 0,0 0,0-16,0 16,0-16,0 16,0-16,0 0,0 16</inkml:trace>
  <inkml:trace contextRef="#ctx0" brushRef="#br0" timeOffset="33485.9153">21966 7241,'0'0,"18"-16,-18 16,0 0,0-16,19 16,-19-16,0 16,0 0,18 0,1-16,-19 16,19-16,18 16,-19-16,19 0,-18 0,-1 16,1 0,-1 0,-18-16,0 16,19 0,-19 0,18-16,1 16,-19-16,0 16,19 0,-1-16,1 16,-1 0,-18-16,0 16,19-17,-1 17,-18-16,0 16,0-16,0 16,0-16,0 16,0-16,0 16,0 0,-18 0,18-16,0 0,0 0,-19 16,19-16,0 16,0-16,0 16,-18 0,18-16,-19 16,19-16,0 16,0-16,0 0,0-1,0 17,0-16,0 16,0-16,0 0,19 16,-19 0,18 0,-18-16,19 16,-1-16,-18 16,19-16,-19 16,0-16,18 16,-18 0,19 0,-19 0,18 0,1 0,-19-16,37 16,-37 0,19 0,-19-16,18 16,1 0,-19 0,18 0,-18 0,19 0,-1 0,-18 0,19 0,-19 0,18 0,-18 0,19 0,-1 0,-18 0,19 0,-19 0,19 0,-1 0,-18 0,19 0,-19 0,0 0,0 16,0-16,0 16,0 0,0-16,0 0,0 16,0-16,0 0,0 16,0-16,-19 16,19 0,-18-16,18 16,0-16,0 16,0-16,18 17,-18-17,19 16,-1-16,1 0,-19 16,0-16,18 0,-18 16,0-16,0 16,19-16,-19 0,18 0,1 0,-19 16,0-16,0 0,0 0,0 16,0-16,0 16,-19-16,19 0,-18 0,18 0,-19 0,19 16,-18-16,-1 16,1 0,18-16,0 0,-19 16,1-16,18 0,0 0,-19 0,19 0,-19 0,1 16,18-16,-19 0,19 16,-18-16,18 0,-19 17,1-17,18 0,-19 0,-18 0,37 0,-37 16,37-16,-18 0,18 16,-19-16,0 0,19 0,-18 0,-1 0,1 0,18 0,-19 0,19 0,-18 0,-1 0,19 0,-18 0,18 0,0-16</inkml:trace>
  <inkml:trace contextRef="#ctx0" brushRef="#br0" timeOffset="35796.0473">20965 7177,'0'0,"0"0,0-16,0 16,0-16,0 16,0-32,0 16,0 0,0-16,0 16,-19-1,19 1,-18 16,18-16,0 16,-19 0,19-16,0 16,0-16,-18 16,18 0,0-16,-19 16,0-16,19 0,0 16,-18-16,18 16,0-16,0 16,-19-16</inkml:trace>
  <inkml:trace contextRef="#ctx0" brushRef="#br0" timeOffset="38174.1832">20816 6856,'0'0,"-18"0,18 0,-19 0,19 0,-18 0,18 0,-19 0,1 0,18 0,-19 0,19-16,0 16,0-16,0 16,0-33,0 33,0-16,0 16,0-16,0 0,0 16,0-16,0 16,0-16,0 16,0-16,0 0,0 16,0-16,0 16,0-16,0 0,19 16,-1 0,-18 0,19 0,-19 0,18 0,1 0,18-16,0 16,-37 0,19 0,-19 0,18 0,1 0,-19 0,18 0,-18 0,0 0,19 0,-19 0,0 0,0 16,18-16,-18 16,19 0,-19-16,0 16,0-16,18 16,-18 0,0-16,0 16,0-16,0 16,0-16,0 16,0 0,0-16,0 16,0-16,0 17,0-1,0-16,0 16,0-16,0 32,0-32,0 16,-18-16,18 16,-19-16,19 0,0 0,-18 0,18 0,-19 0,19 0,-18 0,-1 0,19 0,-18 0,18 0,0 0,0 0,-19 0,0 0,19 0,0-16,0 16</inkml:trace>
  <inkml:trace contextRef="#ctx0" brushRef="#br0" timeOffset="39024.2319">20853 6791</inkml:trace>
  <inkml:trace contextRef="#ctx0" brushRef="#br0" timeOffset="41924.3978">20909 6791,'0'0,"0"0,-18 0,18 0,-19 0,19 0,-19 0,19-16,0 16,0-16,0 0,0 16,0 0,0-16,0 16,19 0,-19 0,0 0,19 16,-19 0,0-16,0 16,18-16,-18 0</inkml:trace>
  <inkml:trace contextRef="#ctx0" brushRef="#br0" timeOffset="46584.6645">21614 7161,'0'0,"0"0,0-16,0 0,0 16,0-16,0 16,0-16,0 0,0 16,0-16,0 0,0 0,-19-17,19 33,0-16,-18 0,18 0,0 16,0-16,0 16,0-16,0 0,0 16,0-16,0 16,0-16,0 16,-19 0,19 0,-19 0,1 0,18 0,-19-16,19 16,-18 0,18-16,0 16,0-16,0 16,0-16,0-1,0 17,0-16,0 0,0 0,0 0,0 16,0-16,0 16,0-16,18 16,-18-16,0 16,19 0,-1 0,-18 0,19 0,-19 0,19 0,-1 0,-18 0,19 0,-19 0,18 0,1 0,-1 0,-18 0,19 0,-1 0,-18 0,0 0,19 0,-19 0,18 16,-18 0,19-16,-1 16,-18-16,0 16,19-16,-19 16,0-16,0 16,0-16,0 16,0-16,0 17,0-1,0-16,0 0,0 0,0 16,-19-16,19 0,0 16,-18-16,18 16,0-16,-19 0,19 0,0 0,0 16,-18-16,18 0,-19 0,1 0,18 0,-19 0,19 0,-18 0,-1 0,19 0,-18 0,18 0,0 0,0 0,-19 0,19-16,0 16,0-16</inkml:trace>
  <inkml:trace contextRef="#ctx0" brushRef="#br0" timeOffset="48729.7872">21651 6808,'0'0,"0"0,-19 0,19 16,0-16,-18 0,18 0,0 0,-19 0,19 0,0 0,0 0,0 0,0 0,0 0,19-16</inkml:trace>
  <inkml:trace contextRef="#ctx0" brushRef="#br0" timeOffset="73746.2181">21261 8109,'0'0,"0"0,0 0,-37 0,19 0,-38 0,0 0,1 0,-1 0,19 0,-18 0,55-16,-19 16,19 0,-19 0,19 0,0-16,0 16,-18 0,18-16,0 16,-19-32,19 16,-18-16,18 32,-19-17,19 1,0 0,0 16,0 0,0-16,0 16,-18 0,18-16,0 16,0-16,0 0,-19 16,19-16,0 16,0-16,0 0,0 0,0 16,0-16,0 0,0 0,0 16,0-17,0 17,0 0,19 0,-1 0,1 0,-19 17,0-17,0 0,18 0,-18 0,0 16,19-16,-19 0,18 0,-18 16,19-16,-19 0,19 0,-19 0,18 0,1 0,-19 0,18 0,-18 0,0 0,37 0,-37 0,19-16,-19 16,18 0,-18 0,0 0,19-16,-1 16,-18 0,19 0,-1-17,1 17,-19 0,0-16,19 16,-19 0,0 0,37 0,-37-16,18 16,19 0,-18-32,18 16,0 0,-18 0,-1 16,-18 0,0 0,19-16,-1 16,-18 0,19 0,18-16,0 0,-19 0,1 16,-1 0,1 0,-19-16,19 16,-1 0,-18 0,19 0,-19 0,18 0,-18 0,19 0,-1 0,1 0,-19 0,37 0,0 16,-19 0,20 0,-20-16,1 16,-19-16,18 0,-18 0,0 16,19 0,-19-16,18 16,-18 0,0 0,0 0,19-16,-19 16,0 0,0-16,0 17,0-17,0 16,0 0,0 0,0 32,0-32,0 0,0 0,0-16,0 16,0 0,0-16,0 0,0 16,0-16,0 0,0 0,-37 16,18 1,1-17,-1 0,-18 16,0 0,0 0,18-16,-18 16,19-16,-1 0,-18 0,-19 0,19 0,0 0,0 0,0 0,-18 0,36 0,0 0,1 0,-1 0,1 0,18 0,-19 0,19 0,-37 0,37 16,-18-16,18 0,-19 0,19 0,-18 0,18 0,18 0,-18 0,0 16,19-16,-19 0,0 0,0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2-04-12T18:27:34.1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21595 8334,'0'0,"0"0,-18 0,-20 0,1 0,-18 0,-1 0,1 0,-20 0,1 0,0 0,-37 0,18 0,19-16,-19 0,19-16,-19 16,38-16,-38-1,37 17,-36-16,55 0,-19 0,19 0,18 32,1-32,18 32,-19 0,19-16,0 16,0-16,-18-1,-1-31,1 32,-1-16,19 0,-18 0,-1 0,1-1,18 1,0 16,0 0,0 16,0-16,0 16,0-16,18 0,19-32,-18 16,36-17,-18 1,1 16,-20 0,1 32,-1 0,-18-16,0 16,0 0,19-32,55 0,-19-17,20 17,17-16,-55 32,-18 0,-1 16,57-16,-20-16,38 0,18 0,19 15,0 1,-38 0,20 16,-38 0,-19 0,1 0,18 16,-37 0,0 1,0-1,1 0,-1-16,-19 0,19 16,-18 0,-1-16,38 0,-19 16,0 0,0 0,0-16,0 16,0 16,-18-16,18 0,0 0,-18 17,18-33,-37 32,18-32,1 32,-1-32,-18 32,19-16,-1 0,1 32,0-16,36 17,-36-1,18-16,-19 16,19-16,-18 0,-1 1,-18-17,19 16,0-16,-19 0,0-16,0 16,0 0,0-16,-19 32,0 16,-36 17,18-33,-19 0,56-16,-18-16,18 0,-19 0,1 0,-1 0,-18 0,-19 16,1 0,18 0,18-16,0 16,19-16,-18 0,-1 0,-36 32,-38 1,37-17,19 0,0 0,19 0,-1-16,19 0,0 0,-18 0,-1 0,1 16,18-16,-19 16,1 0,18-16,-19 0,19 0,-19 0,19 0,-18 0,18 0,-37 0,18 0,-36 0,36 0,1 0,-1 0,19 0,-18 0,-1 0,19 0,0 16</inkml:trace>
  <inkml:trace contextRef="#ctx0" brushRef="#br0" timeOffset="1566.0896">20260 7643,'0'0,"-18"0,-1 0,19 0,-37 16,37-16,-18 0,-1 0,0 0,-18 0,0 16,19-16,-1 0,-18 0,37 0,-18 0,18 0,-19 0,0 0,19 0,-18 0,-19 16,37 0,-19-16,1 0,18 0,-19 0,19 16,0-16,-18 0,-1 0,19 0,-18 16,18 1,-37-17,37 0,0 16,-19-16,19 0,0 0,-19 0,19 0</inkml:trace>
  <inkml:trace contextRef="#ctx0" brushRef="#br0" timeOffset="3162.1809">20279 7932,'-37'0,"0"0,-19 16,19-16,-19 16,19 17,0-33,37 16,-18-16,18 16,-19-16,19 0,0 16,-19-16,1 16,-1 0,19-16,-18 16,18-16,0 16,-19-16</inkml:trace>
  <inkml:trace contextRef="#ctx0" brushRef="#br0" timeOffset="4437.2536">20798 8157,'-19'0,"19"0,-18 16,-1-16,19 0,-18 0,-19 0,0 16,18-16,-37 0,-18 16,0 1,18 15,1-32,18 0,37 16,-37-16,37 0,0 16,-19-16,19 0,-18 0,-1 0,19 16,-37 0,18 0,19-16,-37 16,37 0,0-16,-18 16,-1-16,19 0</inkml:trace>
  <inkml:trace contextRef="#ctx0" brushRef="#br0" timeOffset="6622.3786">22355 7675,'0'0,"19"-16,73 0,-17 0,17 16,-36-16,0 0,-1 16,-18 0,19 0,-38 0,19 0,-18 0,0 0,-1 0,-18 0,19 0,-1 0,1 0,18 0,0 0,-19 16,19-16,-18 16,0-16,-19 0,0 0,18 0</inkml:trace>
  <inkml:trace contextRef="#ctx0" brushRef="#br0" timeOffset="8168.4672">22374 7964,'0'0,"0"0,0-16,0 16,0 0,18 0,1 0,-1 0,57 0,-38 0,18 0,-18 0,0 0,0 0,-37 0,19 0,-19 0,19 0,-1 0,1 0,-1 0,1 16,18-16,-19 17,1-17,-1 0,1 16,-19-16,18 16,-18-16,19 0,-19 16</inkml:trace>
  <inkml:trace contextRef="#ctx0" brushRef="#br0" timeOffset="9279.5308">22040 8093,'0'0,"0"16,19-16,-19 0,18 0,1 16,18-16,0 16,37 32,37-15,0 15,1 0,-20 0,-36-32,-19 0,-18 0,-1-16,-18 0,0 0,0 0</inkml:trace>
  <inkml:trace contextRef="#ctx0" brushRef="#br0" timeOffset="26961.5421">20501 7322,'0'0,"-18"0,18 0,-19 0,19 0,0 0,-18 0,18 0,-37 0,37-16,-19 16,0 0,1 0,-1-16,19 16,-18-16,-1 16,19 0,0 0,0-17,-18 17,18 0,0 0,-19-16,19 16,-37 0,19-16,-1 16,19 0,-18 0,18-16,-19 16,0 0,19 0,0-16,0 16,0 0,19 0,-19-16,0 16,19 0,-19 0,0-16,18 16,-18 0,0-16,0 16,0 0,0-16,19 0,-19 0,18-16,-18 0,0-17,0 49,0-16,0 0,0 16,0-16,0 16,0-16,0 16,-18 0,-1-16,1 16,-1-32,0 16,1 16,-1-16,1 16,-1-16,1 0,-19-1,-19 1,37 0,-18 16,0-16,19 0,-1 0,1 16,-1 0,19 0,0 0,0 16,0-16,0 16,0-16,0 0,0 16,0-16,0 16,19-16,-19 0,0 0,0 16,18-16,-18 0,0 17,0-17,0 16,19-16,-19 16,0-16,0 16,0-16,0 16,0 0,0-16,0 0,0 16,0-16,0 16,0-16,0 16,0 0,0-16,0 16,0-16,0 0,0 0,0 0,-19 16,19-16,-18 0,-1 0,19 0,-18 0,-1 16,-18-16,0 16,0 1,18-17,1 16,18-16,-19 0,19 16,-18-16,18 0,-19 0,19 0,0-16,0 16,0 0,-18-16,18 16,0-17,0 17,0-16,0 0,-19 16,19-16,0 16,0 0,0 0,0 0,0 16,0 0,0-16,0 16,0-16,0 0,19 0,-19 17,0-17,0 0,18 16,-18 0,0 0,0-16,19 16,-19 0,0-16,18 0,-18 0,19 16,-19-16,18 16,1 0,-19 16,18-16,1 0,-19-16,18 16,-18-16,19 0,0 0,-19 0,18 0,-18 0,19 0,-19 0,18 0,1 0,-19 0,18 0,-18 0,19 0,-1 0,1 0,-19 0,18 0,1 0,-19 0,18 0,-18 0,19 0,-19 0,37 0,-37 16,37-16,-18 0,-19 0,18 0,1 17,-19-17,18 0,-18 0,19 0,-19 0,0 0,18 0,-18-17,19 17,-19 0,0 0,0-16,0 16,0-16,0 16,0-16,0 0,0 16</inkml:trace>
  <inkml:trace contextRef="#ctx0" brushRef="#br0" timeOffset="33485.9153">21966 7241,'0'0,"18"-16,-18 16,0 0,0-16,19 16,-19-16,0 16,0 0,18 0,1-16,-19 16,19-16,18 16,-19-16,19 0,-18 0,-1 16,1 0,-1 0,-18-16,0 16,19 0,-19 0,18-16,1 16,-19-16,0 16,19 0,-1-16,1 16,-1 0,-18-16,0 16,19-17,-1 17,-18-16,0 16,0-16,0 16,0-16,0 16,0-16,0 16,0 0,-18 0,18-16,0 0,0 0,-19 16,19-16,0 16,0-16,0 16,-18 0,18-16,-19 16,19-16,0 16,0-16,0 0,0-1,0 17,0-16,0 16,0-16,0 0,19 16,-19 0,18 0,-18-16,19 16,-1-16,-18 16,19-16,-19 16,0-16,18 16,-18 0,19 0,-19 0,18 0,1 0,-19-16,37 16,-37 0,19 0,-19-16,18 16,1 0,-19 0,18 0,-18 0,19 0,-1 0,-18 0,19 0,-19 0,18 0,-18 0,19 0,-1 0,-18 0,19 0,-19 0,19 0,-1 0,-18 0,19 0,-19 0,0 0,0 16,0-16,0 16,0 0,0-16,0 0,0 16,0-16,0 0,0 16,0-16,-19 16,19 0,-18-16,18 16,0-16,0 16,0-16,18 17,-18-17,19 16,-1-16,1 0,-19 16,0-16,18 0,-18 16,0-16,0 16,19-16,-19 0,18 0,1 0,-19 16,0-16,0 0,0 0,0 16,0-16,0 16,-19-16,19 0,-18 0,18 0,-19 0,19 16,-18-16,-1 16,1 0,18-16,0 0,-19 16,1-16,18 0,0 0,-19 0,19 0,-19 0,1 16,18-16,-19 0,19 16,-18-16,18 0,-19 17,1-17,18 0,-19 0,-18 0,37 0,-37 16,37-16,-18 0,18 16,-19-16,0 0,19 0,-18 0,-1 0,1 0,18 0,-19 0,19 0,-18 0,-1 0,19 0,-18 0,18 0,0-16</inkml:trace>
  <inkml:trace contextRef="#ctx0" brushRef="#br0" timeOffset="35796.0473">20965 7177,'0'0,"0"0,0-16,0 16,0-16,0 16,0-32,0 16,0 0,0-16,0 16,-19-1,19 1,-18 16,18-16,0 16,-19 0,19-16,0 16,0-16,-18 16,18 0,0-16,-19 16,0-16,19 0,0 16,-18-16,18 16,0-16,0 16,-19-16</inkml:trace>
  <inkml:trace contextRef="#ctx0" brushRef="#br0" timeOffset="38174.1832">20816 6856,'0'0,"-18"0,18 0,-19 0,19 0,-18 0,18 0,-19 0,1 0,18 0,-19 0,19-16,0 16,0-16,0 16,0-33,0 33,0-16,0 16,0-16,0 0,0 16,0-16,0 16,0-16,0 16,0-16,0 0,0 16,0-16,0 16,0-16,0 0,19 16,-1 0,-18 0,19 0,-19 0,18 0,1 0,18-16,0 16,-37 0,19 0,-19 0,18 0,1 0,-19 0,18 0,-18 0,0 0,19 0,-19 0,0 0,0 16,18-16,-18 16,19 0,-19-16,0 16,0-16,18 16,-18 0,0-16,0 16,0-16,0 16,0-16,0 16,0 0,0-16,0 16,0-16,0 17,0-1,0-16,0 16,0-16,0 32,0-32,0 16,-18-16,18 16,-19-16,19 0,0 0,-18 0,18 0,-19 0,19 0,-18 0,-1 0,19 0,-18 0,18 0,0 0,0 0,-19 0,0 0,19 0,0-16,0 16</inkml:trace>
  <inkml:trace contextRef="#ctx0" brushRef="#br0" timeOffset="39024.2319">20853 6791</inkml:trace>
  <inkml:trace contextRef="#ctx0" brushRef="#br0" timeOffset="41924.3978">20909 6791,'0'0,"0"0,-18 0,18 0,-19 0,19 0,-19 0,19-16,0 16,0-16,0 0,0 16,0 0,0-16,0 16,19 0,-19 0,0 0,19 16,-19 0,0-16,0 16,18-16,-18 0</inkml:trace>
  <inkml:trace contextRef="#ctx0" brushRef="#br0" timeOffset="46584.6645">21614 7161,'0'0,"0"0,0-16,0 0,0 16,0-16,0 16,0-16,0 0,0 16,0-16,0 0,0 0,-19-17,19 33,0-16,-18 0,18 0,0 16,0-16,0 16,0-16,0 0,0 16,0-16,0 16,0-16,0 16,-19 0,19 0,-19 0,1 0,18 0,-19-16,19 16,-18 0,18-16,0 16,0-16,0 16,0-16,0-1,0 17,0-16,0 0,0 0,0 0,0 16,0-16,0 16,0-16,18 16,-18-16,0 16,19 0,-1 0,-18 0,19 0,-19 0,19 0,-1 0,-18 0,19 0,-19 0,18 0,1 0,-1 0,-18 0,19 0,-1 0,-18 0,0 0,19 0,-19 0,18 16,-18 0,19-16,-1 16,-18-16,0 16,19-16,-19 16,0-16,0 16,0-16,0 16,0-16,0 17,0-1,0-16,0 0,0 0,0 16,-19-16,19 0,0 16,-18-16,18 16,0-16,-19 0,19 0,0 0,0 16,-18-16,18 0,-19 0,1 0,18 0,-19 0,19 0,-18 0,-1 0,19 0,-18 0,18 0,0 0,0 0,-19 0,19-16,0 16,0-16</inkml:trace>
  <inkml:trace contextRef="#ctx0" brushRef="#br0" timeOffset="48729.7872">21651 6808,'0'0,"0"0,-19 0,19 16,0-16,-18 0,18 0,0 0,-19 0,19 0,0 0,0 0,0 0,0 0,0 0,19-16</inkml:trace>
  <inkml:trace contextRef="#ctx0" brushRef="#br0" timeOffset="73746.2181">21261 8109,'0'0,"0"0,0 0,-37 0,19 0,-38 0,0 0,1 0,-1 0,19 0,-18 0,55-16,-19 16,19 0,-19 0,19 0,0-16,0 16,-18 0,18-16,0 16,-19-32,19 16,-18-16,18 32,-19-17,19 1,0 0,0 16,0 0,0-16,0 16,-18 0,18-16,0 16,0-16,0 0,-19 16,19-16,0 16,0-16,0 0,0 0,0 16,0-16,0 0,0 0,0 16,0-17,0 17,0 0,19 0,-1 0,1 0,-19 17,0-17,0 0,18 0,-18 0,0 16,19-16,-19 0,18 0,-18 16,19-16,-19 0,19 0,-19 0,18 0,1 0,-19 0,18 0,-18 0,0 0,37 0,-37 0,19-16,-19 16,18 0,-18 0,0 0,19-16,-1 16,-18 0,19 0,-1-17,1 17,-19 0,0-16,19 16,-19 0,0 0,37 0,-37-16,18 16,19 0,-18-32,18 16,0 0,-18 0,-1 16,-18 0,0 0,19-16,-1 16,-18 0,19 0,18-16,0 0,-19 0,1 16,-1 0,1 0,-19-16,19 16,-1 0,-18 0,19 0,-19 0,18 0,-18 0,19 0,-1 0,1 0,-19 0,37 0,0 16,-19 0,20 0,-20-16,1 16,-19-16,18 0,-18 0,0 16,19 0,-19-16,18 16,-18 0,0 0,0 0,19-16,-19 16,0 0,0-16,0 17,0-17,0 16,0 0,0 0,0 32,0-32,0 0,0 0,0-16,0 16,0 0,0-16,0 0,0 16,0-16,0 0,0 0,-37 16,18 1,1-17,-1 0,-18 16,0 0,0 0,18-16,-18 16,19-16,-1 0,-18 0,-19 0,19 0,0 0,0 0,0 0,-18 0,36 0,0 0,1 0,-1 0,1 0,18 0,-19 0,19 0,-37 0,37 16,-18-16,18 0,-19 0,19 0,-18 0,18 0,18 0,-18 0,0 16,19-16,-19 0,0 0,0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2-04-12T18:27:34.1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21595 8334,'0'0,"0"0,-18 0,-20 0,1 0,-18 0,-1 0,1 0,-20 0,1 0,0 0,-37 0,18 0,19-16,-19 0,19-16,-19 16,38-16,-38-1,37 17,-36-16,55 0,-19 0,19 0,18 32,1-32,18 32,-19 0,19-16,0 16,0-16,-18-1,-1-31,1 32,-1-16,19 0,-18 0,-1 0,1-1,18 1,0 16,0 0,0 16,0-16,0 16,0-16,18 0,19-32,-18 16,36-17,-18 1,1 16,-20 0,1 32,-1 0,-18-16,0 16,0 0,19-32,55 0,-19-17,20 17,17-16,-55 32,-18 0,-1 16,57-16,-20-16,38 0,18 0,19 15,0 1,-38 0,20 16,-38 0,-19 0,1 0,18 16,-37 0,0 1,0-1,1 0,-1-16,-19 0,19 16,-18 0,-1-16,38 0,-19 16,0 0,0 0,0-16,0 16,0 16,-18-16,18 0,0 0,-18 17,18-33,-37 32,18-32,1 32,-1-32,-18 32,19-16,-1 0,1 32,0-16,36 17,-36-1,18-16,-19 16,19-16,-18 0,-1 1,-18-17,19 16,0-16,-19 0,0-16,0 16,0 0,0-16,-19 32,0 16,-36 17,18-33,-19 0,56-16,-18-16,18 0,-19 0,1 0,-1 0,-18 0,-19 16,1 0,18 0,18-16,0 16,19-16,-18 0,-1 0,-36 32,-38 1,37-17,19 0,0 0,19 0,-1-16,19 0,0 0,-18 0,-1 0,1 16,18-16,-19 16,1 0,18-16,-19 0,19 0,-19 0,19 0,-18 0,18 0,-37 0,18 0,-36 0,36 0,1 0,-1 0,19 0,-18 0,-1 0,19 0,0 16</inkml:trace>
  <inkml:trace contextRef="#ctx0" brushRef="#br0" timeOffset="1566.0896">20260 7643,'0'0,"-18"0,-1 0,19 0,-37 16,37-16,-18 0,-1 0,0 0,-18 0,0 16,19-16,-1 0,-18 0,37 0,-18 0,18 0,-19 0,0 0,19 0,-18 0,-19 16,37 0,-19-16,1 0,18 0,-19 0,19 16,0-16,-18 0,-1 0,19 0,-18 16,18 1,-37-17,37 0,0 16,-19-16,19 0,0 0,-19 0,19 0</inkml:trace>
  <inkml:trace contextRef="#ctx0" brushRef="#br0" timeOffset="3162.1809">20279 7932,'-37'0,"0"0,-19 16,19-16,-19 16,19 17,0-33,37 16,-18-16,18 16,-19-16,19 0,0 16,-19-16,1 16,-1 0,19-16,-18 16,18-16,0 16,-19-16</inkml:trace>
  <inkml:trace contextRef="#ctx0" brushRef="#br0" timeOffset="4437.2536">20798 8157,'-19'0,"19"0,-18 16,-1-16,19 0,-18 0,-19 0,0 16,18-16,-37 0,-18 16,0 1,18 15,1-32,18 0,37 16,-37-16,37 0,0 16,-19-16,19 0,-18 0,-1 0,19 16,-37 0,18 0,19-16,-37 16,37 0,0-16,-18 16,-1-16,19 0</inkml:trace>
  <inkml:trace contextRef="#ctx0" brushRef="#br0" timeOffset="6622.3786">22355 7675,'0'0,"19"-16,73 0,-17 0,17 16,-36-16,0 0,-1 16,-18 0,19 0,-38 0,19 0,-18 0,0 0,-1 0,-18 0,19 0,-1 0,1 0,18 0,0 0,-19 16,19-16,-18 16,0-16,-19 0,0 0,18 0</inkml:trace>
  <inkml:trace contextRef="#ctx0" brushRef="#br0" timeOffset="8168.4672">22374 7964,'0'0,"0"0,0-16,0 16,0 0,18 0,1 0,-1 0,57 0,-38 0,18 0,-18 0,0 0,0 0,-37 0,19 0,-19 0,19 0,-1 0,1 0,-1 0,1 16,18-16,-19 17,1-17,-1 0,1 16,-19-16,18 16,-18-16,19 0,-19 16</inkml:trace>
  <inkml:trace contextRef="#ctx0" brushRef="#br0" timeOffset="9279.5308">22040 8093,'0'0,"0"16,19-16,-19 0,18 0,1 16,18-16,0 16,37 32,37-15,0 15,1 0,-20 0,-36-32,-19 0,-18 0,-1-16,-18 0,0 0,0 0</inkml:trace>
  <inkml:trace contextRef="#ctx0" brushRef="#br0" timeOffset="26961.5421">20501 7322,'0'0,"-18"0,18 0,-19 0,19 0,0 0,-18 0,18 0,-37 0,37-16,-19 16,0 0,1 0,-1-16,19 16,-18-16,-1 16,19 0,0 0,0-17,-18 17,18 0,0 0,-19-16,19 16,-37 0,19-16,-1 16,19 0,-18 0,18-16,-19 16,0 0,19 0,0-16,0 16,0 0,19 0,-19-16,0 16,19 0,-19 0,0-16,18 16,-18 0,0-16,0 16,0 0,0-16,19 0,-19 0,18-16,-18 0,0-17,0 49,0-16,0 0,0 16,0-16,0 16,0-16,0 16,-18 0,-1-16,1 16,-1-32,0 16,1 16,-1-16,1 16,-1-16,1 0,-19-1,-19 1,37 0,-18 16,0-16,19 0,-1 0,1 16,-1 0,19 0,0 0,0 16,0-16,0 16,0-16,0 0,0 16,0-16,0 16,19-16,-19 0,0 0,0 16,18-16,-18 0,0 17,0-17,0 16,19-16,-19 16,0-16,0 16,0-16,0 16,0 0,0-16,0 0,0 16,0-16,0 16,0-16,0 16,0 0,0-16,0 16,0-16,0 0,0 0,0 0,-19 16,19-16,-18 0,-1 0,19 0,-18 0,-1 16,-18-16,0 16,0 1,18-17,1 16,18-16,-19 0,19 16,-18-16,18 0,-19 0,19 0,0-16,0 16,0 0,-18-16,18 16,0-17,0 17,0-16,0 0,-19 16,19-16,0 16,0 0,0 0,0 0,0 16,0 0,0-16,0 16,0-16,0 0,19 0,-19 17,0-17,0 0,18 16,-18 0,0 0,0-16,19 16,-19 0,0-16,18 0,-18 0,19 16,-19-16,18 16,1 0,-19 16,18-16,1 0,-19-16,18 16,-18-16,19 0,0 0,-19 0,18 0,-18 0,19 0,-19 0,18 0,1 0,-19 0,18 0,-18 0,19 0,-1 0,1 0,-19 0,18 0,1 0,-19 0,18 0,-18 0,19 0,-19 0,37 0,-37 16,37-16,-18 0,-19 0,18 0,1 17,-19-17,18 0,-18 0,19 0,-19 0,0 0,18 0,-18-17,19 17,-19 0,0 0,0-16,0 16,0-16,0 16,0-16,0 0,0 16</inkml:trace>
  <inkml:trace contextRef="#ctx0" brushRef="#br0" timeOffset="33485.9153">21966 7241,'0'0,"18"-16,-18 16,0 0,0-16,19 16,-19-16,0 16,0 0,18 0,1-16,-19 16,19-16,18 16,-19-16,19 0,-18 0,-1 16,1 0,-1 0,-18-16,0 16,19 0,-19 0,18-16,1 16,-19-16,0 16,19 0,-1-16,1 16,-1 0,-18-16,0 16,19-17,-1 17,-18-16,0 16,0-16,0 16,0-16,0 16,0-16,0 16,0 0,-18 0,18-16,0 0,0 0,-19 16,19-16,0 16,0-16,0 16,-18 0,18-16,-19 16,19-16,0 16,0-16,0 0,0-1,0 17,0-16,0 16,0-16,0 0,19 16,-19 0,18 0,-18-16,19 16,-1-16,-18 16,19-16,-19 16,0-16,18 16,-18 0,19 0,-19 0,18 0,1 0,-19-16,37 16,-37 0,19 0,-19-16,18 16,1 0,-19 0,18 0,-18 0,19 0,-1 0,-18 0,19 0,-19 0,18 0,-18 0,19 0,-1 0,-18 0,19 0,-19 0,19 0,-1 0,-18 0,19 0,-19 0,0 0,0 16,0-16,0 16,0 0,0-16,0 0,0 16,0-16,0 0,0 16,0-16,-19 16,19 0,-18-16,18 16,0-16,0 16,0-16,18 17,-18-17,19 16,-1-16,1 0,-19 16,0-16,18 0,-18 16,0-16,0 16,19-16,-19 0,18 0,1 0,-19 16,0-16,0 0,0 0,0 16,0-16,0 16,-19-16,19 0,-18 0,18 0,-19 0,19 16,-18-16,-1 16,1 0,18-16,0 0,-19 16,1-16,18 0,0 0,-19 0,19 0,-19 0,1 16,18-16,-19 0,19 16,-18-16,18 0,-19 17,1-17,18 0,-19 0,-18 0,37 0,-37 16,37-16,-18 0,18 16,-19-16,0 0,19 0,-18 0,-1 0,1 0,18 0,-19 0,19 0,-18 0,-1 0,19 0,-18 0,18 0,0-16</inkml:trace>
  <inkml:trace contextRef="#ctx0" brushRef="#br0" timeOffset="35796.0473">20965 7177,'0'0,"0"0,0-16,0 16,0-16,0 16,0-32,0 16,0 0,0-16,0 16,-19-1,19 1,-18 16,18-16,0 16,-19 0,19-16,0 16,0-16,-18 16,18 0,0-16,-19 16,0-16,19 0,0 16,-18-16,18 16,0-16,0 16,-19-16</inkml:trace>
  <inkml:trace contextRef="#ctx0" brushRef="#br0" timeOffset="38174.1832">20816 6856,'0'0,"-18"0,18 0,-19 0,19 0,-18 0,18 0,-19 0,1 0,18 0,-19 0,19-16,0 16,0-16,0 16,0-33,0 33,0-16,0 16,0-16,0 0,0 16,0-16,0 16,0-16,0 16,0-16,0 0,0 16,0-16,0 16,0-16,0 0,19 16,-1 0,-18 0,19 0,-19 0,18 0,1 0,18-16,0 16,-37 0,19 0,-19 0,18 0,1 0,-19 0,18 0,-18 0,0 0,19 0,-19 0,0 0,0 16,18-16,-18 16,19 0,-19-16,0 16,0-16,18 16,-18 0,0-16,0 16,0-16,0 16,0-16,0 16,0 0,0-16,0 16,0-16,0 17,0-1,0-16,0 16,0-16,0 32,0-32,0 16,-18-16,18 16,-19-16,19 0,0 0,-18 0,18 0,-19 0,19 0,-18 0,-1 0,19 0,-18 0,18 0,0 0,0 0,-19 0,0 0,19 0,0-16,0 16</inkml:trace>
  <inkml:trace contextRef="#ctx0" brushRef="#br0" timeOffset="39024.2319">20853 6791</inkml:trace>
  <inkml:trace contextRef="#ctx0" brushRef="#br0" timeOffset="41924.3978">20909 6791,'0'0,"0"0,-18 0,18 0,-19 0,19 0,-19 0,19-16,0 16,0-16,0 0,0 16,0 0,0-16,0 16,19 0,-19 0,0 0,19 16,-19 0,0-16,0 16,18-16,-18 0</inkml:trace>
  <inkml:trace contextRef="#ctx0" brushRef="#br0" timeOffset="46584.6645">21614 7161,'0'0,"0"0,0-16,0 0,0 16,0-16,0 16,0-16,0 0,0 16,0-16,0 0,0 0,-19-17,19 33,0-16,-18 0,18 0,0 16,0-16,0 16,0-16,0 0,0 16,0-16,0 16,0-16,0 16,-19 0,19 0,-19 0,1 0,18 0,-19-16,19 16,-18 0,18-16,0 16,0-16,0 16,0-16,0-1,0 17,0-16,0 0,0 0,0 0,0 16,0-16,0 16,0-16,18 16,-18-16,0 16,19 0,-1 0,-18 0,19 0,-19 0,19 0,-1 0,-18 0,19 0,-19 0,18 0,1 0,-1 0,-18 0,19 0,-1 0,-18 0,0 0,19 0,-19 0,18 16,-18 0,19-16,-1 16,-18-16,0 16,19-16,-19 16,0-16,0 16,0-16,0 16,0-16,0 17,0-1,0-16,0 0,0 0,0 16,-19-16,19 0,0 16,-18-16,18 16,0-16,-19 0,19 0,0 0,0 16,-18-16,18 0,-19 0,1 0,18 0,-19 0,19 0,-18 0,-1 0,19 0,-18 0,18 0,0 0,0 0,-19 0,19-16,0 16,0-16</inkml:trace>
  <inkml:trace contextRef="#ctx0" brushRef="#br0" timeOffset="48729.7872">21651 6808,'0'0,"0"0,-19 0,19 16,0-16,-18 0,18 0,0 0,-19 0,19 0,0 0,0 0,0 0,0 0,0 0,19-16</inkml:trace>
  <inkml:trace contextRef="#ctx0" brushRef="#br0" timeOffset="73746.2181">21261 8109,'0'0,"0"0,0 0,-37 0,19 0,-38 0,0 0,1 0,-1 0,19 0,-18 0,55-16,-19 16,19 0,-19 0,19 0,0-16,0 16,-18 0,18-16,0 16,-19-32,19 16,-18-16,18 32,-19-17,19 1,0 0,0 16,0 0,0-16,0 16,-18 0,18-16,0 16,0-16,0 0,-19 16,19-16,0 16,0-16,0 0,0 0,0 16,0-16,0 0,0 0,0 16,0-17,0 17,0 0,19 0,-1 0,1 0,-19 17,0-17,0 0,18 0,-18 0,0 16,19-16,-19 0,18 0,-18 16,19-16,-19 0,19 0,-19 0,18 0,1 0,-19 0,18 0,-18 0,0 0,37 0,-37 0,19-16,-19 16,18 0,-18 0,0 0,19-16,-1 16,-18 0,19 0,-1-17,1 17,-19 0,0-16,19 16,-19 0,0 0,37 0,-37-16,18 16,19 0,-18-32,18 16,0 0,-18 0,-1 16,-18 0,0 0,19-16,-1 16,-18 0,19 0,18-16,0 0,-19 0,1 16,-1 0,1 0,-19-16,19 16,-1 0,-18 0,19 0,-19 0,18 0,-18 0,19 0,-1 0,1 0,-19 0,37 0,0 16,-19 0,20 0,-20-16,1 16,-19-16,18 0,-18 0,0 16,19 0,-19-16,18 16,-18 0,0 0,0 0,19-16,-19 16,0 0,0-16,0 17,0-17,0 16,0 0,0 0,0 32,0-32,0 0,0 0,0-16,0 16,0 0,0-16,0 0,0 16,0-16,0 0,0 0,-37 16,18 1,1-17,-1 0,-18 16,0 0,0 0,18-16,-18 16,19-16,-1 0,-18 0,-19 0,19 0,0 0,0 0,0 0,-18 0,36 0,0 0,1 0,-1 0,1 0,18 0,-19 0,19 0,-37 0,37 16,-18-16,18 0,-19 0,19 0,-18 0,18 0,18 0,-18 0,0 16,19-16,-19 0,0 0,0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2-04-12T18:27:34.1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21595 8334,'0'0,"0"0,-18 0,-20 0,1 0,-18 0,-1 0,1 0,-20 0,1 0,0 0,-37 0,18 0,19-16,-19 0,19-16,-19 16,38-16,-38-1,37 17,-36-16,55 0,-19 0,19 0,18 32,1-32,18 32,-19 0,19-16,0 16,0-16,-18-1,-1-31,1 32,-1-16,19 0,-18 0,-1 0,1-1,18 1,0 16,0 0,0 16,0-16,0 16,0-16,18 0,19-32,-18 16,36-17,-18 1,1 16,-20 0,1 32,-1 0,-18-16,0 16,0 0,19-32,55 0,-19-17,20 17,17-16,-55 32,-18 0,-1 16,57-16,-20-16,38 0,18 0,19 15,0 1,-38 0,20 16,-38 0,-19 0,1 0,18 16,-37 0,0 1,0-1,1 0,-1-16,-19 0,19 16,-18 0,-1-16,38 0,-19 16,0 0,0 0,0-16,0 16,0 16,-18-16,18 0,0 0,-18 17,18-33,-37 32,18-32,1 32,-1-32,-18 32,19-16,-1 0,1 32,0-16,36 17,-36-1,18-16,-19 16,19-16,-18 0,-1 1,-18-17,19 16,0-16,-19 0,0-16,0 16,0 0,0-16,-19 32,0 16,-36 17,18-33,-19 0,56-16,-18-16,18 0,-19 0,1 0,-1 0,-18 0,-19 16,1 0,18 0,18-16,0 16,19-16,-18 0,-1 0,-36 32,-38 1,37-17,19 0,0 0,19 0,-1-16,19 0,0 0,-18 0,-1 0,1 16,18-16,-19 16,1 0,18-16,-19 0,19 0,-19 0,19 0,-18 0,18 0,-37 0,18 0,-36 0,36 0,1 0,-1 0,19 0,-18 0,-1 0,19 0,0 16</inkml:trace>
  <inkml:trace contextRef="#ctx0" brushRef="#br0" timeOffset="1566.0896">20260 7643,'0'0,"-18"0,-1 0,19 0,-37 16,37-16,-18 0,-1 0,0 0,-18 0,0 16,19-16,-1 0,-18 0,37 0,-18 0,18 0,-19 0,0 0,19 0,-18 0,-19 16,37 0,-19-16,1 0,18 0,-19 0,19 16,0-16,-18 0,-1 0,19 0,-18 16,18 1,-37-17,37 0,0 16,-19-16,19 0,0 0,-19 0,19 0</inkml:trace>
  <inkml:trace contextRef="#ctx0" brushRef="#br0" timeOffset="3162.1809">20279 7932,'-37'0,"0"0,-19 16,19-16,-19 16,19 17,0-33,37 16,-18-16,18 16,-19-16,19 0,0 16,-19-16,1 16,-1 0,19-16,-18 16,18-16,0 16,-19-16</inkml:trace>
  <inkml:trace contextRef="#ctx0" brushRef="#br0" timeOffset="4437.2536">20798 8157,'-19'0,"19"0,-18 16,-1-16,19 0,-18 0,-19 0,0 16,18-16,-37 0,-18 16,0 1,18 15,1-32,18 0,37 16,-37-16,37 0,0 16,-19-16,19 0,-18 0,-1 0,19 16,-37 0,18 0,19-16,-37 16,37 0,0-16,-18 16,-1-16,19 0</inkml:trace>
  <inkml:trace contextRef="#ctx0" brushRef="#br0" timeOffset="6622.3786">22355 7675,'0'0,"19"-16,73 0,-17 0,17 16,-36-16,0 0,-1 16,-18 0,19 0,-38 0,19 0,-18 0,0 0,-1 0,-18 0,19 0,-1 0,1 0,18 0,0 0,-19 16,19-16,-18 16,0-16,-19 0,0 0,18 0</inkml:trace>
  <inkml:trace contextRef="#ctx0" brushRef="#br0" timeOffset="8168.4672">22374 7964,'0'0,"0"0,0-16,0 16,0 0,18 0,1 0,-1 0,57 0,-38 0,18 0,-18 0,0 0,0 0,-37 0,19 0,-19 0,19 0,-1 0,1 0,-1 0,1 16,18-16,-19 17,1-17,-1 0,1 16,-19-16,18 16,-18-16,19 0,-19 16</inkml:trace>
  <inkml:trace contextRef="#ctx0" brushRef="#br0" timeOffset="9279.5308">22040 8093,'0'0,"0"16,19-16,-19 0,18 0,1 16,18-16,0 16,37 32,37-15,0 15,1 0,-20 0,-36-32,-19 0,-18 0,-1-16,-18 0,0 0,0 0</inkml:trace>
  <inkml:trace contextRef="#ctx0" brushRef="#br0" timeOffset="26961.5421">20501 7322,'0'0,"-18"0,18 0,-19 0,19 0,0 0,-18 0,18 0,-37 0,37-16,-19 16,0 0,1 0,-1-16,19 16,-18-16,-1 16,19 0,0 0,0-17,-18 17,18 0,0 0,-19-16,19 16,-37 0,19-16,-1 16,19 0,-18 0,18-16,-19 16,0 0,19 0,0-16,0 16,0 0,19 0,-19-16,0 16,19 0,-19 0,0-16,18 16,-18 0,0-16,0 16,0 0,0-16,19 0,-19 0,18-16,-18 0,0-17,0 49,0-16,0 0,0 16,0-16,0 16,0-16,0 16,-18 0,-1-16,1 16,-1-32,0 16,1 16,-1-16,1 16,-1-16,1 0,-19-1,-19 1,37 0,-18 16,0-16,19 0,-1 0,1 16,-1 0,19 0,0 0,0 16,0-16,0 16,0-16,0 0,0 16,0-16,0 16,19-16,-19 0,0 0,0 16,18-16,-18 0,0 17,0-17,0 16,19-16,-19 16,0-16,0 16,0-16,0 16,0 0,0-16,0 0,0 16,0-16,0 16,0-16,0 16,0 0,0-16,0 16,0-16,0 0,0 0,0 0,-19 16,19-16,-18 0,-1 0,19 0,-18 0,-1 16,-18-16,0 16,0 1,18-17,1 16,18-16,-19 0,19 16,-18-16,18 0,-19 0,19 0,0-16,0 16,0 0,-18-16,18 16,0-17,0 17,0-16,0 0,-19 16,19-16,0 16,0 0,0 0,0 0,0 16,0 0,0-16,0 16,0-16,0 0,19 0,-19 17,0-17,0 0,18 16,-18 0,0 0,0-16,19 16,-19 0,0-16,18 0,-18 0,19 16,-19-16,18 16,1 0,-19 16,18-16,1 0,-19-16,18 16,-18-16,19 0,0 0,-19 0,18 0,-18 0,19 0,-19 0,18 0,1 0,-19 0,18 0,-18 0,19 0,-1 0,1 0,-19 0,18 0,1 0,-19 0,18 0,-18 0,19 0,-19 0,37 0,-37 16,37-16,-18 0,-19 0,18 0,1 17,-19-17,18 0,-18 0,19 0,-19 0,0 0,18 0,-18-17,19 17,-19 0,0 0,0-16,0 16,0-16,0 16,0-16,0 0,0 16</inkml:trace>
  <inkml:trace contextRef="#ctx0" brushRef="#br0" timeOffset="33485.9153">21966 7241,'0'0,"18"-16,-18 16,0 0,0-16,19 16,-19-16,0 16,0 0,18 0,1-16,-19 16,19-16,18 16,-19-16,19 0,-18 0,-1 16,1 0,-1 0,-18-16,0 16,19 0,-19 0,18-16,1 16,-19-16,0 16,19 0,-1-16,1 16,-1 0,-18-16,0 16,19-17,-1 17,-18-16,0 16,0-16,0 16,0-16,0 16,0-16,0 16,0 0,-18 0,18-16,0 0,0 0,-19 16,19-16,0 16,0-16,0 16,-18 0,18-16,-19 16,19-16,0 16,0-16,0 0,0-1,0 17,0-16,0 16,0-16,0 0,19 16,-19 0,18 0,-18-16,19 16,-1-16,-18 16,19-16,-19 16,0-16,18 16,-18 0,19 0,-19 0,18 0,1 0,-19-16,37 16,-37 0,19 0,-19-16,18 16,1 0,-19 0,18 0,-18 0,19 0,-1 0,-18 0,19 0,-19 0,18 0,-18 0,19 0,-1 0,-18 0,19 0,-19 0,19 0,-1 0,-18 0,19 0,-19 0,0 0,0 16,0-16,0 16,0 0,0-16,0 0,0 16,0-16,0 0,0 16,0-16,-19 16,19 0,-18-16,18 16,0-16,0 16,0-16,18 17,-18-17,19 16,-1-16,1 0,-19 16,0-16,18 0,-18 16,0-16,0 16,19-16,-19 0,18 0,1 0,-19 16,0-16,0 0,0 0,0 16,0-16,0 16,-19-16,19 0,-18 0,18 0,-19 0,19 16,-18-16,-1 16,1 0,18-16,0 0,-19 16,1-16,18 0,0 0,-19 0,19 0,-19 0,1 16,18-16,-19 0,19 16,-18-16,18 0,-19 17,1-17,18 0,-19 0,-18 0,37 0,-37 16,37-16,-18 0,18 16,-19-16,0 0,19 0,-18 0,-1 0,1 0,18 0,-19 0,19 0,-18 0,-1 0,19 0,-18 0,18 0,0-16</inkml:trace>
  <inkml:trace contextRef="#ctx0" brushRef="#br0" timeOffset="35796.0473">20965 7177,'0'0,"0"0,0-16,0 16,0-16,0 16,0-32,0 16,0 0,0-16,0 16,-19-1,19 1,-18 16,18-16,0 16,-19 0,19-16,0 16,0-16,-18 16,18 0,0-16,-19 16,0-16,19 0,0 16,-18-16,18 16,0-16,0 16,-19-16</inkml:trace>
  <inkml:trace contextRef="#ctx0" brushRef="#br0" timeOffset="38174.1832">20816 6856,'0'0,"-18"0,18 0,-19 0,19 0,-18 0,18 0,-19 0,1 0,18 0,-19 0,19-16,0 16,0-16,0 16,0-33,0 33,0-16,0 16,0-16,0 0,0 16,0-16,0 16,0-16,0 16,0-16,0 0,0 16,0-16,0 16,0-16,0 0,19 16,-1 0,-18 0,19 0,-19 0,18 0,1 0,18-16,0 16,-37 0,19 0,-19 0,18 0,1 0,-19 0,18 0,-18 0,0 0,19 0,-19 0,0 0,0 16,18-16,-18 16,19 0,-19-16,0 16,0-16,18 16,-18 0,0-16,0 16,0-16,0 16,0-16,0 16,0 0,0-16,0 16,0-16,0 17,0-1,0-16,0 16,0-16,0 32,0-32,0 16,-18-16,18 16,-19-16,19 0,0 0,-18 0,18 0,-19 0,19 0,-18 0,-1 0,19 0,-18 0,18 0,0 0,0 0,-19 0,0 0,19 0,0-16,0 16</inkml:trace>
  <inkml:trace contextRef="#ctx0" brushRef="#br0" timeOffset="39024.2319">20853 6791</inkml:trace>
  <inkml:trace contextRef="#ctx0" brushRef="#br0" timeOffset="41924.3978">20909 6791,'0'0,"0"0,-18 0,18 0,-19 0,19 0,-19 0,19-16,0 16,0-16,0 0,0 16,0 0,0-16,0 16,19 0,-19 0,0 0,19 16,-19 0,0-16,0 16,18-16,-18 0</inkml:trace>
  <inkml:trace contextRef="#ctx0" brushRef="#br0" timeOffset="46584.6645">21614 7161,'0'0,"0"0,0-16,0 0,0 16,0-16,0 16,0-16,0 0,0 16,0-16,0 0,0 0,-19-17,19 33,0-16,-18 0,18 0,0 16,0-16,0 16,0-16,0 0,0 16,0-16,0 16,0-16,0 16,-19 0,19 0,-19 0,1 0,18 0,-19-16,19 16,-18 0,18-16,0 16,0-16,0 16,0-16,0-1,0 17,0-16,0 0,0 0,0 0,0 16,0-16,0 16,0-16,18 16,-18-16,0 16,19 0,-1 0,-18 0,19 0,-19 0,19 0,-1 0,-18 0,19 0,-19 0,18 0,1 0,-1 0,-18 0,19 0,-1 0,-18 0,0 0,19 0,-19 0,18 16,-18 0,19-16,-1 16,-18-16,0 16,19-16,-19 16,0-16,0 16,0-16,0 16,0-16,0 17,0-1,0-16,0 0,0 0,0 16,-19-16,19 0,0 16,-18-16,18 16,0-16,-19 0,19 0,0 0,0 16,-18-16,18 0,-19 0,1 0,18 0,-19 0,19 0,-18 0,-1 0,19 0,-18 0,18 0,0 0,0 0,-19 0,19-16,0 16,0-16</inkml:trace>
  <inkml:trace contextRef="#ctx0" brushRef="#br0" timeOffset="48729.7872">21651 6808,'0'0,"0"0,-19 0,19 16,0-16,-18 0,18 0,0 0,-19 0,19 0,0 0,0 0,0 0,0 0,0 0,19-16</inkml:trace>
  <inkml:trace contextRef="#ctx0" brushRef="#br0" timeOffset="73746.2181">21261 8109,'0'0,"0"0,0 0,-37 0,19 0,-38 0,0 0,1 0,-1 0,19 0,-18 0,55-16,-19 16,19 0,-19 0,19 0,0-16,0 16,-18 0,18-16,0 16,-19-32,19 16,-18-16,18 32,-19-17,19 1,0 0,0 16,0 0,0-16,0 16,-18 0,18-16,0 16,0-16,0 0,-19 16,19-16,0 16,0-16,0 0,0 0,0 16,0-16,0 0,0 0,0 16,0-17,0 17,0 0,19 0,-1 0,1 0,-19 17,0-17,0 0,18 0,-18 0,0 16,19-16,-19 0,18 0,-18 16,19-16,-19 0,19 0,-19 0,18 0,1 0,-19 0,18 0,-18 0,0 0,37 0,-37 0,19-16,-19 16,18 0,-18 0,0 0,19-16,-1 16,-18 0,19 0,-1-17,1 17,-19 0,0-16,19 16,-19 0,0 0,37 0,-37-16,18 16,19 0,-18-32,18 16,0 0,-18 0,-1 16,-18 0,0 0,19-16,-1 16,-18 0,19 0,18-16,0 0,-19 0,1 16,-1 0,1 0,-19-16,19 16,-1 0,-18 0,19 0,-19 0,18 0,-18 0,19 0,-1 0,1 0,-19 0,37 0,0 16,-19 0,20 0,-20-16,1 16,-19-16,18 0,-18 0,0 16,19 0,-19-16,18 16,-18 0,0 0,0 0,19-16,-19 16,0 0,0-16,0 17,0-17,0 16,0 0,0 0,0 32,0-32,0 0,0 0,0-16,0 16,0 0,0-16,0 0,0 16,0-16,0 0,0 0,-37 16,18 1,1-17,-1 0,-18 16,0 0,0 0,18-16,-18 16,19-16,-1 0,-18 0,-19 0,19 0,0 0,0 0,0 0,-18 0,36 0,0 0,1 0,-1 0,1 0,18 0,-19 0,19 0,-37 0,37 16,-18-16,18 0,-19 0,19 0,-18 0,18 0,18 0,-18 0,0 16,19-16,-19 0,0 0,0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36EE5-4E13-454D-91C2-06296EF9301F}" type="datetimeFigureOut">
              <a:rPr kumimoji="1" lang="ja-JP" altLang="en-US" smtClean="0"/>
              <a:t>2014/10/02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DD5C0-6A72-2442-B591-698742CAF4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803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7B8E-C75D-0D44-BEC9-058BE91D2C10}" type="datetime1">
              <a:rPr kumimoji="1" lang="ja-JP" altLang="en-US" smtClean="0"/>
              <a:t>2014/10/02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9CDE-0B55-8D47-BEA7-8B9611041D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68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1843-0C7F-754F-9CA8-BCCB6E85597A}" type="datetime1">
              <a:rPr kumimoji="1" lang="ja-JP" altLang="en-US" smtClean="0"/>
              <a:t>2014/10/02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9CDE-0B55-8D47-BEA7-8B9611041D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306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807B-D8ED-6047-817F-8142389903EF}" type="datetime1">
              <a:rPr kumimoji="1" lang="ja-JP" altLang="en-US" smtClean="0"/>
              <a:t>2014/10/02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9CDE-0B55-8D47-BEA7-8B9611041D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47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46AF-7F5B-5C40-89EC-45529FF647FA}" type="datetime1">
              <a:rPr kumimoji="1" lang="ja-JP" altLang="en-US" smtClean="0"/>
              <a:t>2014/10/02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9CDE-0B55-8D47-BEA7-8B9611041D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41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5B17-DEEE-BD49-B2C6-506C82D7D04B}" type="datetime1">
              <a:rPr kumimoji="1" lang="ja-JP" altLang="en-US" smtClean="0"/>
              <a:t>2014/10/02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9CDE-0B55-8D47-BEA7-8B9611041D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95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E722-5A90-A24F-BFFE-61F8ED5134AF}" type="datetime1">
              <a:rPr kumimoji="1" lang="ja-JP" altLang="en-US" smtClean="0"/>
              <a:t>2014/10/02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9CDE-0B55-8D47-BEA7-8B9611041D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556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81E0-302E-5346-9549-DB5E9AF2F0F9}" type="datetime1">
              <a:rPr kumimoji="1" lang="ja-JP" altLang="en-US" smtClean="0"/>
              <a:t>2014/10/02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9CDE-0B55-8D47-BEA7-8B9611041D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356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484B-4781-5949-B691-7A5B94CD1DC0}" type="datetime1">
              <a:rPr kumimoji="1" lang="ja-JP" altLang="en-US" smtClean="0"/>
              <a:t>2014/10/02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9CDE-0B55-8D47-BEA7-8B9611041D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79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2C10-A15D-6A4A-A90E-EC7E39EE2514}" type="datetime1">
              <a:rPr kumimoji="1" lang="ja-JP" altLang="en-US" smtClean="0"/>
              <a:t>2014/10/02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9CDE-0B55-8D47-BEA7-8B9611041D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07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E371-4829-824F-B403-599FFEA10124}" type="datetime1">
              <a:rPr kumimoji="1" lang="ja-JP" altLang="en-US" smtClean="0"/>
              <a:t>2014/10/02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9CDE-0B55-8D47-BEA7-8B9611041D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81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0E90-7D0A-B34A-87CE-64979B6EDA15}" type="datetime1">
              <a:rPr kumimoji="1" lang="ja-JP" altLang="en-US" smtClean="0"/>
              <a:t>2014/10/02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9CDE-0B55-8D47-BEA7-8B9611041D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900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>
                <a:alpha val="50000"/>
              </a:srgbClr>
            </a:gs>
            <a:gs pos="100000">
              <a:srgbClr val="FFFFFF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E9707-15CF-894D-AC3E-634B99FE3F9B}" type="datetime1">
              <a:rPr kumimoji="1" lang="ja-JP" altLang="en-US" smtClean="0"/>
              <a:t>2014/10/02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29CDE-0B55-8D47-BEA7-8B9611041D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601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10" Type="http://schemas.openxmlformats.org/officeDocument/2006/relationships/image" Target="../media/image25.png"/><Relationship Id="rId11" Type="http://schemas.openxmlformats.org/officeDocument/2006/relationships/customXml" Target="../ink/ink2.xml"/><Relationship Id="rId12" Type="http://schemas.openxmlformats.org/officeDocument/2006/relationships/customXml" Target="../ink/ink3.xml"/><Relationship Id="rId13" Type="http://schemas.openxmlformats.org/officeDocument/2006/relationships/customXml" Target="../ink/ink4.xml"/><Relationship Id="rId14" Type="http://schemas.openxmlformats.org/officeDocument/2006/relationships/customXml" Target="../ink/ink5.xml"/><Relationship Id="rId15" Type="http://schemas.openxmlformats.org/officeDocument/2006/relationships/customXml" Target="../ink/ink6.xml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emf"/><Relationship Id="rId7" Type="http://schemas.openxmlformats.org/officeDocument/2006/relationships/image" Target="../media/image4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7180" y="1772665"/>
            <a:ext cx="8549640" cy="1470025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マグネター</a:t>
            </a:r>
            <a:r>
              <a:rPr kumimoji="1" lang="en-US" altLang="ja-JP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/>
            </a:r>
            <a:br>
              <a:rPr kumimoji="1" lang="en-US" altLang="ja-JP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</a:br>
            <a:r>
              <a:rPr kumimoji="1" lang="ja-JP" altLang="en-US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星雲のスペクトルモデル</a:t>
            </a:r>
            <a:endParaRPr kumimoji="1" lang="ja-JP" altLang="en-US" dirty="0">
              <a:solidFill>
                <a:srgbClr val="0000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765717"/>
            <a:ext cx="6400800" cy="2565982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ＤＦＰ太丸ゴシック体"/>
                <a:ea typeface="ＤＦＰ太丸ゴシック体"/>
                <a:cs typeface="ＤＦＰ太丸ゴシック体"/>
              </a:rPr>
              <a:t>田中　周太</a:t>
            </a:r>
            <a:endParaRPr lang="en-US" altLang="ja-JP" dirty="0" smtClean="0">
              <a:latin typeface="ＤＦＰ太丸ゴシック体"/>
              <a:ea typeface="ＤＦＰ太丸ゴシック体"/>
              <a:cs typeface="ＤＦＰ太丸ゴシック体"/>
            </a:endParaRPr>
          </a:p>
          <a:p>
            <a:r>
              <a:rPr lang="en-US" altLang="ja-JP" dirty="0" err="1" smtClean="0">
                <a:latin typeface="ＤＦＰ太丸ゴシック体"/>
                <a:ea typeface="ＤＦＰ太丸ゴシック体"/>
                <a:cs typeface="ＤＦＰ太丸ゴシック体"/>
              </a:rPr>
              <a:t>Shuta</a:t>
            </a:r>
            <a:r>
              <a:rPr lang="en-US" altLang="ja-JP" dirty="0" smtClean="0">
                <a:latin typeface="ＤＦＰ太丸ゴシック体"/>
                <a:ea typeface="ＤＦＰ太丸ゴシック体"/>
                <a:cs typeface="ＤＦＰ太丸ゴシック体"/>
              </a:rPr>
              <a:t> J. Tanaka</a:t>
            </a:r>
          </a:p>
          <a:p>
            <a:r>
              <a:rPr lang="en-US" altLang="ja-JP" dirty="0" smtClean="0">
                <a:latin typeface="ＤＦＰ太丸ゴシック体"/>
                <a:ea typeface="ＤＦＰ太丸ゴシック体"/>
                <a:cs typeface="ＤＦＰ太丸ゴシック体"/>
              </a:rPr>
              <a:t>(ICRR, Univ. of Tokyo)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9CDE-0B55-8D47-BEA7-8B9611041D41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7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411714" y="6372119"/>
            <a:ext cx="6328207" cy="365125"/>
          </a:xfrm>
        </p:spPr>
        <p:txBody>
          <a:bodyPr/>
          <a:lstStyle/>
          <a:p>
            <a:r>
              <a:rPr lang="en-US" altLang="ja-JP" smtClean="0">
                <a:latin typeface="ＤＦＰ太丸ゴシック体"/>
                <a:ea typeface="ＤＦＰ太丸ゴシック体"/>
                <a:cs typeface="ＤＦＰ太丸ゴシック体"/>
              </a:rPr>
              <a:t>03, </a:t>
            </a:r>
            <a:r>
              <a:rPr lang="en-US" altLang="ja-JP" dirty="0" smtClean="0">
                <a:latin typeface="ＤＦＰ太丸ゴシック体"/>
                <a:ea typeface="ＤＦＰ太丸ゴシック体"/>
                <a:cs typeface="ＤＦＰ太丸ゴシック体"/>
              </a:rPr>
              <a:t>Oct., 2014, </a:t>
            </a:r>
            <a:r>
              <a:rPr lang="ja-JP" altLang="en-US" dirty="0" smtClean="0">
                <a:latin typeface="ＤＦＰ太丸ゴシック体"/>
                <a:ea typeface="ＤＦＰ太丸ゴシック体"/>
                <a:cs typeface="ＤＦＰ太丸ゴシック体"/>
              </a:rPr>
              <a:t>高エネルギーガンマ線でみる極限宇宙</a:t>
            </a:r>
            <a:r>
              <a:rPr lang="en-US" altLang="ja-JP" dirty="0" smtClean="0">
                <a:latin typeface="ＤＦＰ太丸ゴシック体"/>
                <a:ea typeface="ＤＦＰ太丸ゴシック体"/>
                <a:cs typeface="ＤＦＰ太丸ゴシック体"/>
              </a:rPr>
              <a:t>2014@</a:t>
            </a:r>
            <a:r>
              <a:rPr lang="ja-JP" altLang="en-US" dirty="0" smtClean="0">
                <a:latin typeface="ＤＦＰ太丸ゴシック体"/>
                <a:ea typeface="ＤＦＰ太丸ゴシック体"/>
                <a:cs typeface="ＤＦＰ太丸ゴシック体"/>
              </a:rPr>
              <a:t>東大</a:t>
            </a:r>
            <a:r>
              <a:rPr lang="en-US" altLang="ja-JP" dirty="0" smtClean="0">
                <a:latin typeface="ＤＦＰ太丸ゴシック体"/>
                <a:ea typeface="ＤＦＰ太丸ゴシック体"/>
                <a:cs typeface="ＤＦＰ太丸ゴシック体"/>
              </a:rPr>
              <a:t>, </a:t>
            </a:r>
            <a:r>
              <a:rPr lang="ja-JP" altLang="en-US" dirty="0" smtClean="0">
                <a:latin typeface="ＤＦＰ太丸ゴシック体"/>
                <a:ea typeface="ＤＦＰ太丸ゴシック体"/>
                <a:cs typeface="ＤＦＰ太丸ゴシック体"/>
              </a:rPr>
              <a:t>柏キャンパス</a:t>
            </a:r>
            <a:endParaRPr kumimoji="1" lang="ja-JP" altLang="en-US" dirty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インク 7"/>
              <p14:cNvContentPartPr/>
              <p14:nvPr/>
            </p14:nvContentPartPr>
            <p14:xfrm>
              <a:off x="1390570" y="616380"/>
              <a:ext cx="1348496" cy="648072"/>
            </p14:xfrm>
          </p:contentPart>
        </mc:Choice>
        <mc:Fallback xmlns="">
          <p:pic>
            <p:nvPicPr>
              <p:cNvPr id="8" name="インク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90570" y="616380"/>
                <a:ext cx="1348496" cy="648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インク 8"/>
              <p14:cNvContentPartPr/>
              <p14:nvPr/>
            </p14:nvContentPartPr>
            <p14:xfrm>
              <a:off x="697352" y="5193103"/>
              <a:ext cx="1348496" cy="648072"/>
            </p14:xfrm>
          </p:contentPart>
        </mc:Choice>
        <mc:Fallback xmlns="">
          <p:pic>
            <p:nvPicPr>
              <p:cNvPr id="9" name="インク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7352" y="5193103"/>
                <a:ext cx="1348496" cy="648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インク 9"/>
              <p14:cNvContentPartPr/>
              <p14:nvPr/>
            </p14:nvContentPartPr>
            <p14:xfrm>
              <a:off x="6668634" y="5276252"/>
              <a:ext cx="1348496" cy="648072"/>
            </p14:xfrm>
          </p:contentPart>
        </mc:Choice>
        <mc:Fallback xmlns="">
          <p:pic>
            <p:nvPicPr>
              <p:cNvPr id="10" name="インク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8634" y="5276252"/>
                <a:ext cx="1348496" cy="648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インク 10"/>
              <p14:cNvContentPartPr/>
              <p14:nvPr/>
            </p14:nvContentPartPr>
            <p14:xfrm>
              <a:off x="42074" y="2558218"/>
              <a:ext cx="1348496" cy="648072"/>
            </p14:xfrm>
          </p:contentPart>
        </mc:Choice>
        <mc:Fallback xmlns="">
          <p:pic>
            <p:nvPicPr>
              <p:cNvPr id="11" name="インク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074" y="2558218"/>
                <a:ext cx="1348496" cy="648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インク 11"/>
              <p14:cNvContentPartPr/>
              <p14:nvPr/>
            </p14:nvContentPartPr>
            <p14:xfrm>
              <a:off x="7342882" y="1772665"/>
              <a:ext cx="1348496" cy="648072"/>
            </p14:xfrm>
          </p:contentPart>
        </mc:Choice>
        <mc:Fallback xmlns="">
          <p:pic>
            <p:nvPicPr>
              <p:cNvPr id="12" name="インク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42882" y="1772665"/>
                <a:ext cx="1348496" cy="648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インク 12"/>
              <p14:cNvContentPartPr/>
              <p14:nvPr/>
            </p14:nvContentPartPr>
            <p14:xfrm>
              <a:off x="4774398" y="940416"/>
              <a:ext cx="1348496" cy="648072"/>
            </p14:xfrm>
          </p:contentPart>
        </mc:Choice>
        <mc:Fallback xmlns="">
          <p:pic>
            <p:nvPicPr>
              <p:cNvPr id="13" name="インク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74398" y="940416"/>
                <a:ext cx="1348496" cy="648072"/>
              </a:xfrm>
              <a:prstGeom prst="rect">
                <a:avLst/>
              </a:prstGeom>
            </p:spPr>
          </p:pic>
        </mc:Fallback>
      </mc:AlternateContent>
      <p:sp>
        <p:nvSpPr>
          <p:cNvPr id="4" name="雲形吹き出し 3"/>
          <p:cNvSpPr/>
          <p:nvPr/>
        </p:nvSpPr>
        <p:spPr>
          <a:xfrm>
            <a:off x="7098589" y="4241725"/>
            <a:ext cx="1717991" cy="933234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54664" y="4553200"/>
            <a:ext cx="160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latin typeface="ＤＦＰ太丸ゴシック体"/>
                <a:ea typeface="ＤＦＰ太丸ゴシック体"/>
                <a:cs typeface="ＤＦＰ太丸ゴシック体"/>
              </a:rPr>
              <a:t>今回は出番なし</a:t>
            </a:r>
            <a:r>
              <a:rPr lang="en-US" altLang="ja-JP" sz="1400" dirty="0" smtClean="0">
                <a:latin typeface="ＤＦＰ太丸ゴシック体"/>
                <a:ea typeface="ＤＦＰ太丸ゴシック体"/>
                <a:cs typeface="ＤＦＰ太丸ゴシック体"/>
              </a:rPr>
              <a:t>!?</a:t>
            </a:r>
            <a:endParaRPr kumimoji="1" lang="ja-JP" altLang="en-US" sz="1400" dirty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</p:spTree>
    <p:extLst>
      <p:ext uri="{BB962C8B-B14F-4D97-AF65-F5344CB8AC3E}">
        <p14:creationId xmlns:p14="http://schemas.microsoft.com/office/powerpoint/2010/main" val="4004037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b_03_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99" y="1784838"/>
            <a:ext cx="4156364" cy="290945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9CDE-0B55-8D47-BEA7-8B9611041D41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" y="274638"/>
            <a:ext cx="905256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latin typeface="ＤＦＰ太丸ゴシック体"/>
                <a:ea typeface="ＤＦＰ太丸ゴシック体"/>
                <a:cs typeface="ＤＦＰ太丸ゴシック体"/>
              </a:rPr>
              <a:t>Results</a:t>
            </a:r>
            <a:endParaRPr kumimoji="1" lang="ja-JP" altLang="en-US" dirty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41300" y="1191374"/>
            <a:ext cx="586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Applied to AXP 1E1547.0-5408</a:t>
            </a:r>
            <a:endParaRPr lang="en-US" altLang="ja-JP" sz="2000" b="1" dirty="0" smtClean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62675" y="4754432"/>
            <a:ext cx="8425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l"/>
            </a:pP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Results are insensitive to α</a:t>
            </a:r>
            <a:r>
              <a:rPr lang="en-US" altLang="ja-JP" sz="2400" b="1" baseline="-25000" dirty="0" smtClean="0">
                <a:latin typeface="ＤＦＰ太丸ゴシック体"/>
                <a:ea typeface="ＤＦＰ太丸ゴシック体"/>
                <a:cs typeface="ＤＦＰ太丸ゴシック体"/>
              </a:rPr>
              <a:t>B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&amp; α</a:t>
            </a:r>
            <a:r>
              <a:rPr lang="en-US" altLang="ja-JP" sz="2400" b="1" baseline="-25000" dirty="0" smtClean="0">
                <a:latin typeface="ＤＦＰ太丸ゴシック体"/>
                <a:ea typeface="ＤＦＰ太丸ゴシック体"/>
                <a:cs typeface="ＤＦＰ太丸ゴシック体"/>
              </a:rPr>
              <a:t>R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.</a:t>
            </a:r>
          </a:p>
          <a:p>
            <a:pPr marL="342900" indent="-342900">
              <a:buFont typeface="Wingdings" charset="2"/>
              <a:buChar char="l"/>
            </a:pP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X-ray upper limit gives constraints </a:t>
            </a:r>
            <a:r>
              <a:rPr lang="en-US" altLang="ja-JP" sz="2400" b="1" dirty="0" err="1" smtClean="0">
                <a:latin typeface="ＤＦＰ太丸ゴシック体"/>
                <a:ea typeface="ＤＦＰ太丸ゴシック体"/>
                <a:cs typeface="ＤＦＰ太丸ゴシック体"/>
              </a:rPr>
              <a:t>B</a:t>
            </a:r>
            <a:r>
              <a:rPr lang="en-US" altLang="ja-JP" sz="2400" b="1" baseline="-25000" dirty="0" err="1" smtClean="0">
                <a:latin typeface="ＤＦＰ太丸ゴシック体"/>
                <a:ea typeface="ＤＦＰ太丸ゴシック体"/>
                <a:cs typeface="ＤＦＰ太丸ゴシック体"/>
              </a:rPr>
              <a:t>now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&lt; 3μG and/or p</a:t>
            </a:r>
            <a:r>
              <a:rPr lang="en-US" altLang="ja-JP" sz="2400" b="1" baseline="-25000" dirty="0" smtClean="0">
                <a:latin typeface="ＤＦＰ太丸ゴシック体"/>
                <a:ea typeface="ＤＦＰ太丸ゴシック体"/>
                <a:cs typeface="ＤＦＰ太丸ゴシック体"/>
              </a:rPr>
              <a:t>2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&lt; -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2.7.</a:t>
            </a:r>
            <a:endParaRPr lang="en-US" altLang="ja-JP" sz="2400" b="1" dirty="0" smtClean="0"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342900" indent="-342900">
              <a:buFont typeface="Wingdings" charset="2"/>
              <a:buChar char="l"/>
            </a:pP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CTA will detect MWN around 1E1547.0 when </a:t>
            </a:r>
            <a:r>
              <a:rPr lang="en-US" altLang="ja-JP" sz="2400" b="1" dirty="0" err="1" smtClean="0">
                <a:latin typeface="ＤＦＰ太丸ゴシック体"/>
                <a:ea typeface="ＤＦＰ太丸ゴシック体"/>
                <a:cs typeface="ＤＦＰ太丸ゴシック体"/>
              </a:rPr>
              <a:t>B</a:t>
            </a:r>
            <a:r>
              <a:rPr lang="en-US" altLang="ja-JP" sz="2400" b="1" baseline="-25000" dirty="0" err="1" smtClean="0">
                <a:latin typeface="ＤＦＰ太丸ゴシック体"/>
                <a:ea typeface="ＤＦＰ太丸ゴシック体"/>
                <a:cs typeface="ＤＦＰ太丸ゴシック体"/>
              </a:rPr>
              <a:t>now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&lt; 3 </a:t>
            </a:r>
            <a:r>
              <a:rPr lang="en-US" altLang="ja-JP" sz="2400" b="1" dirty="0" err="1" smtClean="0">
                <a:latin typeface="ＤＦＰ太丸ゴシック体"/>
                <a:ea typeface="ＤＦＰ太丸ゴシック体"/>
                <a:cs typeface="ＤＦＰ太丸ゴシック体"/>
              </a:rPr>
              <a:t>μG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(</a:t>
            </a:r>
            <a:r>
              <a:rPr lang="en-US" altLang="ja-JP" sz="2400" b="1" dirty="0" err="1" smtClean="0">
                <a:latin typeface="ＤＦＰ太丸ゴシック体"/>
                <a:ea typeface="ＤＦＰ太丸ゴシック体"/>
                <a:cs typeface="ＤＦＰ太丸ゴシック体"/>
              </a:rPr>
              <a:t>B</a:t>
            </a:r>
            <a:r>
              <a:rPr lang="en-US" altLang="ja-JP" sz="2400" b="1" baseline="-25000" dirty="0" err="1" smtClean="0">
                <a:latin typeface="ＤＦＰ太丸ゴシック体"/>
                <a:ea typeface="ＤＦＰ太丸ゴシック体"/>
                <a:cs typeface="ＤＦＰ太丸ゴシック体"/>
              </a:rPr>
              <a:t>now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↘︎ =</a:t>
            </a:r>
            <a:r>
              <a:rPr lang="en-US" altLang="ja-JP" sz="2400" b="1" dirty="0" err="1" smtClean="0">
                <a:latin typeface="ＤＦＰ太丸ゴシック体"/>
                <a:ea typeface="ＤＦＰ太丸ゴシック体"/>
                <a:cs typeface="ＤＦＰ太丸ゴシック体"/>
              </a:rPr>
              <a:t>γ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-ray flux ↗︎)</a:t>
            </a:r>
          </a:p>
        </p:txBody>
      </p:sp>
      <p:pic>
        <p:nvPicPr>
          <p:cNvPr id="17" name="図 16" descr="b_02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5" y="1784838"/>
            <a:ext cx="4156364" cy="290945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1" name="サブタイトル 2"/>
          <p:cNvSpPr txBox="1">
            <a:spLocks/>
          </p:cNvSpPr>
          <p:nvPr/>
        </p:nvSpPr>
        <p:spPr>
          <a:xfrm>
            <a:off x="1681276" y="3781954"/>
            <a:ext cx="1797684" cy="31937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R="0" lvl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b="1" kern="1200" dirty="0" err="1" smtClean="0">
                <a:latin typeface="ＤＦＰ太丸ゴシック体"/>
                <a:ea typeface="ＤＦＰ太丸ゴシック体"/>
                <a:cs typeface="ＤＦＰ太丸ゴシック体"/>
              </a:rPr>
              <a:t>B</a:t>
            </a:r>
            <a:r>
              <a:rPr lang="en-US" altLang="ja-JP" b="1" kern="1200" baseline="-25000" dirty="0" err="1" smtClean="0">
                <a:latin typeface="ＤＦＰ太丸ゴシック体"/>
                <a:ea typeface="ＤＦＰ太丸ゴシック体"/>
                <a:cs typeface="ＤＦＰ太丸ゴシック体"/>
              </a:rPr>
              <a:t>now</a:t>
            </a:r>
            <a:r>
              <a:rPr lang="en-US" altLang="ja-JP" b="1" kern="1200" dirty="0" smtClean="0">
                <a:latin typeface="ＤＦＰ太丸ゴシック体"/>
                <a:ea typeface="ＤＦＰ太丸ゴシック体"/>
                <a:cs typeface="ＤＦＰ太丸ゴシック体"/>
              </a:rPr>
              <a:t> = 10μG</a:t>
            </a:r>
          </a:p>
        </p:txBody>
      </p:sp>
      <p:sp>
        <p:nvSpPr>
          <p:cNvPr id="22" name="サブタイトル 2"/>
          <p:cNvSpPr txBox="1">
            <a:spLocks/>
          </p:cNvSpPr>
          <p:nvPr/>
        </p:nvSpPr>
        <p:spPr>
          <a:xfrm>
            <a:off x="6161310" y="3781954"/>
            <a:ext cx="1789231" cy="37821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R="0" lvl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b="1" kern="1200" dirty="0" err="1" smtClean="0">
                <a:latin typeface="ＤＦＰ太丸ゴシック体"/>
                <a:ea typeface="ＤＦＰ太丸ゴシック体"/>
                <a:cs typeface="ＤＦＰ太丸ゴシック体"/>
              </a:rPr>
              <a:t>B</a:t>
            </a:r>
            <a:r>
              <a:rPr lang="en-US" altLang="ja-JP" b="1" kern="1200" baseline="-25000" dirty="0" err="1" smtClean="0">
                <a:latin typeface="ＤＦＰ太丸ゴシック体"/>
                <a:ea typeface="ＤＦＰ太丸ゴシック体"/>
                <a:cs typeface="ＤＦＰ太丸ゴシック体"/>
              </a:rPr>
              <a:t>now</a:t>
            </a:r>
            <a:r>
              <a:rPr lang="en-US" altLang="ja-JP" b="1" kern="1200" dirty="0" smtClean="0">
                <a:latin typeface="ＤＦＰ太丸ゴシック体"/>
                <a:ea typeface="ＤＦＰ太丸ゴシック体"/>
                <a:cs typeface="ＤＦＰ太丸ゴシック体"/>
              </a:rPr>
              <a:t> = 30μG</a:t>
            </a:r>
          </a:p>
        </p:txBody>
      </p:sp>
    </p:spTree>
    <p:extLst>
      <p:ext uri="{BB962C8B-B14F-4D97-AF65-F5344CB8AC3E}">
        <p14:creationId xmlns:p14="http://schemas.microsoft.com/office/powerpoint/2010/main" val="340178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9CDE-0B55-8D47-BEA7-8B9611041D41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latin typeface="ＤＦＰ太丸ゴシック体"/>
                <a:ea typeface="ＤＦＰ太丸ゴシック体"/>
                <a:cs typeface="ＤＦＰ太丸ゴシック体"/>
              </a:rPr>
              <a:t>まとめ</a:t>
            </a:r>
            <a:endParaRPr kumimoji="1" lang="ja-JP" altLang="en-US" dirty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7705" y="1085548"/>
            <a:ext cx="8610146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l"/>
            </a:pP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MWN 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は存在するのか</a:t>
            </a:r>
            <a:r>
              <a:rPr lang="en-US" altLang="ja-JP" sz="2400" b="1" dirty="0">
                <a:latin typeface="ＤＦＰ太丸ゴシック体"/>
                <a:ea typeface="ＤＦＰ太丸ゴシック体"/>
                <a:cs typeface="ＤＦＰ太丸ゴシック体"/>
              </a:rPr>
              <a:t>?</a:t>
            </a:r>
            <a:endParaRPr lang="en-US" altLang="ja-JP" sz="2400" b="1" dirty="0" smtClean="0"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800100" lvl="1" indent="-342900">
              <a:buFont typeface="Wingdings" charset="2"/>
              <a:buChar char="l"/>
            </a:pP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回転減速には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, 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おそらく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wind 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が必要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.</a:t>
            </a:r>
            <a:endParaRPr lang="en-US" altLang="ja-JP" sz="2400" b="1" dirty="0"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800100" lvl="1" indent="-342900">
              <a:buFont typeface="Wingdings" charset="2"/>
              <a:buChar char="l"/>
            </a:pP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観測的には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, 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かなり不確か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.</a:t>
            </a:r>
          </a:p>
          <a:p>
            <a:pPr marL="342900" indent="-342900">
              <a:buFont typeface="Wingdings" charset="2"/>
              <a:buChar char="l"/>
            </a:pPr>
            <a:endParaRPr lang="en-US" altLang="ja-JP" sz="2400" b="1" dirty="0"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342900" indent="-342900">
              <a:buFont typeface="Wingdings" charset="2"/>
              <a:buChar char="l"/>
            </a:pP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MWN 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と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PWN 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の基本的な違いは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NS 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の回転進化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.</a:t>
            </a:r>
          </a:p>
          <a:p>
            <a:pPr marL="800100" lvl="1" indent="-342900">
              <a:buFont typeface="Wingdings" charset="2"/>
              <a:buChar char="l"/>
            </a:pP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回転減速が非常に早く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, 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極初期の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SNR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との相互作用は現在のスペクトルにさほど影響ないと思われる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.</a:t>
            </a:r>
          </a:p>
          <a:p>
            <a:pPr marL="800100" lvl="1" indent="-342900">
              <a:buFont typeface="Wingdings" charset="2"/>
              <a:buChar char="l"/>
            </a:pP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MWN 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非熱的放射から初期周期を知ることはできない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.	</a:t>
            </a:r>
          </a:p>
          <a:p>
            <a:pPr marL="342900" indent="-342900">
              <a:buFont typeface="Wingdings" charset="2"/>
              <a:buChar char="l"/>
            </a:pPr>
            <a:endParaRPr lang="en-US" altLang="ja-JP" sz="2400" b="1" dirty="0"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342900" indent="-342900">
              <a:buFont typeface="Wingdings" charset="2"/>
              <a:buChar char="l"/>
            </a:pP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One - zone 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モデル</a:t>
            </a:r>
            <a:endParaRPr lang="en-US" altLang="ja-JP" sz="2400" b="1" dirty="0"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800100" lvl="1" indent="-342900">
              <a:buFont typeface="Wingdings" charset="2"/>
              <a:buChar char="l"/>
            </a:pP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PWN 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では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NS 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の回転進化の情報を得られる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.</a:t>
            </a:r>
          </a:p>
          <a:p>
            <a:pPr marL="800100" lvl="1" indent="-342900">
              <a:buFont typeface="Wingdings" charset="2"/>
              <a:buChar char="l"/>
            </a:pP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MWN 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では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, 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磁場の値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(wind 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の磁化率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) 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を得られる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.</a:t>
            </a:r>
          </a:p>
          <a:p>
            <a:pPr marL="342900" indent="-342900">
              <a:buFont typeface="Wingdings" charset="2"/>
              <a:buChar char="l"/>
            </a:pPr>
            <a:endParaRPr lang="en-US" altLang="ja-JP" sz="2400" b="1" dirty="0" smtClean="0"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342900" indent="-342900">
              <a:buFont typeface="Wingdings" charset="2"/>
              <a:buChar char="l"/>
            </a:pP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X-ray 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の観測とともに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CTA 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などの次世代ガンマ線望遠鏡の観測がより厳しい制限を与える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5361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9CDE-0B55-8D47-BEA7-8B9611041D41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" y="274638"/>
            <a:ext cx="9052561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>
                <a:latin typeface="ＤＦＰ太丸ゴシック体"/>
                <a:ea typeface="ＤＦＰ太丸ゴシック体"/>
                <a:cs typeface="ＤＦＰ太丸ゴシック体"/>
              </a:rPr>
              <a:t>マグネター星雲</a:t>
            </a:r>
            <a:r>
              <a:rPr lang="en-US" altLang="ja-JP" dirty="0">
                <a:latin typeface="ＤＦＰ太丸ゴシック体"/>
                <a:ea typeface="ＤＦＰ太丸ゴシック体"/>
                <a:cs typeface="ＤＦＰ太丸ゴシック体"/>
              </a:rPr>
              <a:t> </a:t>
            </a:r>
            <a:r>
              <a:rPr lang="en-US" altLang="ja-JP" dirty="0" smtClean="0">
                <a:latin typeface="ＤＦＰ太丸ゴシック体"/>
                <a:ea typeface="ＤＦＰ太丸ゴシック体"/>
                <a:cs typeface="ＤＦＰ太丸ゴシック体"/>
              </a:rPr>
              <a:t>(MWN) </a:t>
            </a:r>
            <a:r>
              <a:rPr kumimoji="1" lang="ja-JP" altLang="en-US" dirty="0" smtClean="0">
                <a:latin typeface="ＤＦＰ太丸ゴシック体"/>
                <a:ea typeface="ＤＦＰ太丸ゴシック体"/>
                <a:cs typeface="ＤＦＰ太丸ゴシック体"/>
              </a:rPr>
              <a:t>なんてあるの</a:t>
            </a:r>
            <a:r>
              <a:rPr kumimoji="1" lang="en-US" altLang="ja-JP" dirty="0" smtClean="0">
                <a:latin typeface="ＤＦＰ太丸ゴシック体"/>
                <a:ea typeface="ＤＦＰ太丸ゴシック体"/>
                <a:cs typeface="ＤＦＰ太丸ゴシック体"/>
              </a:rPr>
              <a:t>?</a:t>
            </a:r>
            <a:endParaRPr kumimoji="1" lang="ja-JP" altLang="en-US" dirty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440" y="1466158"/>
            <a:ext cx="8203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新しい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MWN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を見つけると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, 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叩かれる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(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否定される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).</a:t>
            </a:r>
          </a:p>
          <a:p>
            <a:r>
              <a:rPr lang="en-US" altLang="ja-JP" sz="2400" b="1" dirty="0">
                <a:latin typeface="ＤＦＰ太丸ゴシック体"/>
                <a:ea typeface="ＤＦＰ太丸ゴシック体"/>
                <a:cs typeface="ＤＦＰ太丸ゴシック体"/>
              </a:rPr>
              <a:t>	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					</a:t>
            </a:r>
            <a:r>
              <a:rPr lang="en-US" altLang="ja-JP" sz="2400" b="1" dirty="0">
                <a:latin typeface="ＤＦＰ太丸ゴシック体"/>
                <a:ea typeface="ＤＦＰ太丸ゴシック体"/>
                <a:cs typeface="ＤＦＰ太丸ゴシック体"/>
              </a:rPr>
              <a:t>	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	</a:t>
            </a:r>
            <a:r>
              <a:rPr lang="ja-JP" altLang="en-US" sz="2400" b="1" dirty="0" smtClean="0">
                <a:solidFill>
                  <a:schemeClr val="bg1">
                    <a:lumMod val="50000"/>
                  </a:schemeClr>
                </a:solidFill>
                <a:latin typeface="ＤＦＰ太丸ゴシック体"/>
                <a:ea typeface="ＤＦＰ太丸ゴシック体"/>
                <a:cs typeface="ＤＦＰ太丸ゴシック体"/>
              </a:rPr>
              <a:t>中々</a:t>
            </a:r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  <a:latin typeface="ＤＦＰ太丸ゴシック体"/>
                <a:ea typeface="ＤＦＰ太丸ゴシック体"/>
                <a:cs typeface="ＤＦＰ太丸ゴシック体"/>
              </a:rPr>
              <a:t>, </a:t>
            </a:r>
            <a:r>
              <a:rPr lang="ja-JP" altLang="en-US" sz="2400" b="1" dirty="0" smtClean="0">
                <a:solidFill>
                  <a:schemeClr val="bg1">
                    <a:lumMod val="50000"/>
                  </a:schemeClr>
                </a:solidFill>
                <a:latin typeface="ＤＦＰ太丸ゴシック体"/>
                <a:ea typeface="ＤＦＰ太丸ゴシック体"/>
                <a:cs typeface="ＤＦＰ太丸ゴシック体"/>
              </a:rPr>
              <a:t>手を出す気にならない</a:t>
            </a:r>
            <a:r>
              <a:rPr lang="en-US" altLang="ja-JP" sz="2400" b="1" dirty="0" smtClean="0">
                <a:solidFill>
                  <a:srgbClr val="7F7F7F"/>
                </a:solidFill>
                <a:latin typeface="ＤＦＰ太丸ゴシック体"/>
                <a:ea typeface="ＤＦＰ太丸ゴシック体"/>
                <a:cs typeface="ＤＦＰ太丸ゴシック体"/>
              </a:rPr>
              <a:t>.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2606" y="2392629"/>
            <a:ext cx="82078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latin typeface="ＤＦＰ太丸ゴシック体"/>
                <a:ea typeface="ＤＦＰ太丸ゴシック体"/>
                <a:cs typeface="ＤＦＰ太丸ゴシック体"/>
              </a:rPr>
              <a:t>例</a:t>
            </a:r>
            <a:r>
              <a:rPr lang="en-US" altLang="ja-JP" b="1" dirty="0" smtClean="0">
                <a:latin typeface="ＤＦＰ太丸ゴシック体"/>
                <a:ea typeface="ＤＦＰ太丸ゴシック体"/>
                <a:cs typeface="ＤＦＰ太丸ゴシック体"/>
              </a:rPr>
              <a:t>1. 1E 1547.0-5408</a:t>
            </a:r>
            <a:endParaRPr lang="en-US" altLang="ja-JP" b="1" dirty="0">
              <a:latin typeface="ＤＦＰ太丸ゴシック体"/>
              <a:ea typeface="ＤＦＰ太丸ゴシック体"/>
              <a:cs typeface="ＤＦＰ太丸ゴシック体"/>
            </a:endParaRPr>
          </a:p>
          <a:p>
            <a:r>
              <a:rPr lang="en-US" altLang="ja-JP" b="1" dirty="0" smtClean="0">
                <a:latin typeface="ＤＦＰ太丸ゴシック体"/>
                <a:ea typeface="ＤＦＰ太丸ゴシック体"/>
                <a:cs typeface="ＤＦＰ太丸ゴシック体"/>
              </a:rPr>
              <a:t>	Vink&amp;Bamba09</a:t>
            </a:r>
            <a:r>
              <a:rPr lang="ja-JP" altLang="en-US" b="1" dirty="0" smtClean="0">
                <a:latin typeface="ＤＦＰ太丸ゴシック体"/>
                <a:ea typeface="ＤＦＰ太丸ゴシック体"/>
                <a:cs typeface="ＤＦＰ太丸ゴシック体"/>
              </a:rPr>
              <a:t>発見</a:t>
            </a:r>
            <a:r>
              <a:rPr lang="en-US" altLang="ja-JP" b="1" dirty="0" smtClean="0">
                <a:latin typeface="ＤＦＰ太丸ゴシック体"/>
                <a:ea typeface="ＤＦＰ太丸ゴシック体"/>
                <a:cs typeface="ＤＦＰ太丸ゴシック体"/>
              </a:rPr>
              <a:t> → Tiengo+10, Olausen+11</a:t>
            </a:r>
            <a:r>
              <a:rPr lang="ja-JP" altLang="en-US" b="1" dirty="0" smtClean="0">
                <a:latin typeface="ＤＦＰ太丸ゴシック体"/>
                <a:ea typeface="ＤＦＰ太丸ゴシック体"/>
                <a:cs typeface="ＤＦＰ太丸ゴシック体"/>
              </a:rPr>
              <a:t>によって否定</a:t>
            </a:r>
            <a:endParaRPr lang="en-US" altLang="ja-JP" b="1" dirty="0" smtClean="0">
              <a:latin typeface="ＤＦＰ太丸ゴシック体"/>
              <a:ea typeface="ＤＦＰ太丸ゴシック体"/>
              <a:cs typeface="ＤＦＰ太丸ゴシック体"/>
            </a:endParaRPr>
          </a:p>
          <a:p>
            <a:endParaRPr lang="en-US" altLang="ja-JP" b="1" dirty="0">
              <a:latin typeface="ＤＦＰ太丸ゴシック体"/>
              <a:ea typeface="ＤＦＰ太丸ゴシック体"/>
              <a:cs typeface="ＤＦＰ太丸ゴシック体"/>
            </a:endParaRPr>
          </a:p>
          <a:p>
            <a:r>
              <a:rPr lang="ja-JP" altLang="en-US" b="1" dirty="0" smtClean="0">
                <a:latin typeface="ＤＦＰ太丸ゴシック体"/>
                <a:ea typeface="ＤＦＰ太丸ゴシック体"/>
                <a:cs typeface="ＤＦＰ太丸ゴシック体"/>
              </a:rPr>
              <a:t>例</a:t>
            </a:r>
            <a:r>
              <a:rPr lang="en-US" altLang="ja-JP" b="1" dirty="0" smtClean="0">
                <a:latin typeface="ＤＦＰ太丸ゴシック体"/>
                <a:ea typeface="ＤＦＰ太丸ゴシック体"/>
                <a:cs typeface="ＤＦＰ太丸ゴシック体"/>
              </a:rPr>
              <a:t>2.  Swift J1834.9-0846</a:t>
            </a:r>
          </a:p>
          <a:p>
            <a:r>
              <a:rPr lang="en-US" altLang="ja-JP" b="1" dirty="0" smtClean="0">
                <a:latin typeface="ＤＦＰ太丸ゴシック体"/>
                <a:ea typeface="ＤＦＰ太丸ゴシック体"/>
                <a:cs typeface="ＤＦＰ太丸ゴシック体"/>
              </a:rPr>
              <a:t>	Younes+12</a:t>
            </a:r>
            <a:r>
              <a:rPr lang="ja-JP" altLang="en-US" b="1" dirty="0" smtClean="0">
                <a:latin typeface="ＤＦＰ太丸ゴシック体"/>
                <a:ea typeface="ＤＦＰ太丸ゴシック体"/>
                <a:cs typeface="ＤＦＰ太丸ゴシック体"/>
              </a:rPr>
              <a:t>発見</a:t>
            </a:r>
            <a:r>
              <a:rPr lang="en-US" altLang="ja-JP" b="1" dirty="0" smtClean="0">
                <a:latin typeface="ＤＦＰ太丸ゴシック体"/>
                <a:ea typeface="ＤＦＰ太丸ゴシック体"/>
                <a:cs typeface="ＤＦＰ太丸ゴシック体"/>
              </a:rPr>
              <a:t> → Esposito+13</a:t>
            </a:r>
            <a:r>
              <a:rPr lang="ja-JP" altLang="en-US" b="1" dirty="0" smtClean="0">
                <a:latin typeface="ＤＦＰ太丸ゴシック体"/>
                <a:ea typeface="ＤＦＰ太丸ゴシック体"/>
                <a:cs typeface="ＤＦＰ太丸ゴシック体"/>
              </a:rPr>
              <a:t>によって否定</a:t>
            </a:r>
            <a:endParaRPr lang="en-US" altLang="ja-JP" b="1" dirty="0" smtClean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8413" y="3996476"/>
            <a:ext cx="8524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u="sng" dirty="0" smtClean="0">
                <a:latin typeface="ＤＦＰ太丸ゴシック体"/>
                <a:ea typeface="ＤＦＰ太丸ゴシック体"/>
                <a:cs typeface="ＤＦＰ太丸ゴシック体"/>
              </a:rPr>
              <a:t>観測された</a:t>
            </a:r>
            <a:r>
              <a:rPr lang="en-US" altLang="ja-JP" sz="2400" b="1" u="sng" dirty="0" smtClean="0">
                <a:latin typeface="ＤＦＰ太丸ゴシック体"/>
                <a:ea typeface="ＤＦＰ太丸ゴシック体"/>
                <a:cs typeface="ＤＦＰ太丸ゴシック体"/>
              </a:rPr>
              <a:t> MWN </a:t>
            </a:r>
            <a:r>
              <a:rPr lang="ja-JP" altLang="en-US" sz="2400" b="1" u="sng" dirty="0" smtClean="0">
                <a:latin typeface="ＤＦＰ太丸ゴシック体"/>
                <a:ea typeface="ＤＦＰ太丸ゴシック体"/>
                <a:cs typeface="ＤＦＰ太丸ゴシック体"/>
              </a:rPr>
              <a:t>候補天体</a:t>
            </a:r>
            <a:r>
              <a:rPr lang="en-US" altLang="ja-JP" sz="2400" b="1" u="sng" dirty="0" smtClean="0">
                <a:latin typeface="ＤＦＰ太丸ゴシック体"/>
                <a:ea typeface="ＤＦＰ太丸ゴシック体"/>
                <a:cs typeface="ＤＦＰ太丸ゴシック体"/>
              </a:rPr>
              <a:t> (</a:t>
            </a:r>
            <a:r>
              <a:rPr lang="ja-JP" altLang="en-US" sz="2400" b="1" u="sng" dirty="0" smtClean="0">
                <a:latin typeface="ＤＦＰ太丸ゴシック体"/>
                <a:ea typeface="ＤＦＰ太丸ゴシック体"/>
                <a:cs typeface="ＤＦＰ太丸ゴシック体"/>
              </a:rPr>
              <a:t>上記</a:t>
            </a:r>
            <a:r>
              <a:rPr lang="en-US" altLang="ja-JP" sz="2400" b="1" u="sng" dirty="0" smtClean="0">
                <a:latin typeface="ＤＦＰ太丸ゴシック体"/>
                <a:ea typeface="ＤＦＰ太丸ゴシック体"/>
                <a:cs typeface="ＤＦＰ太丸ゴシック体"/>
              </a:rPr>
              <a:t>2</a:t>
            </a:r>
            <a:r>
              <a:rPr lang="ja-JP" altLang="en-US" sz="2400" b="1" u="sng" dirty="0" smtClean="0">
                <a:latin typeface="ＤＦＰ太丸ゴシック体"/>
                <a:ea typeface="ＤＦＰ太丸ゴシック体"/>
                <a:cs typeface="ＤＦＰ太丸ゴシック体"/>
              </a:rPr>
              <a:t>天体</a:t>
            </a:r>
            <a:r>
              <a:rPr lang="en-US" altLang="ja-JP" sz="2400" b="1" u="sng" dirty="0" smtClean="0">
                <a:latin typeface="ＤＦＰ太丸ゴシック体"/>
                <a:ea typeface="ＤＦＰ太丸ゴシック体"/>
                <a:cs typeface="ＤＦＰ太丸ゴシック体"/>
              </a:rPr>
              <a:t>) </a:t>
            </a:r>
            <a:r>
              <a:rPr lang="ja-JP" altLang="en-US" sz="2400" b="1" u="sng" dirty="0" smtClean="0">
                <a:latin typeface="ＤＦＰ太丸ゴシック体"/>
                <a:ea typeface="ＤＦＰ太丸ゴシック体"/>
                <a:cs typeface="ＤＦＰ太丸ゴシック体"/>
              </a:rPr>
              <a:t>の特徴</a:t>
            </a:r>
            <a:endParaRPr lang="en-US" altLang="ja-JP" sz="2400" b="1" u="sng" dirty="0" smtClean="0"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342900" indent="-342900">
              <a:buFont typeface="Wingdings" charset="2"/>
              <a:buChar char="l"/>
            </a:pPr>
            <a:r>
              <a:rPr lang="en-US" altLang="ja-JP" sz="2400" b="1" dirty="0">
                <a:solidFill>
                  <a:srgbClr val="FF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X</a:t>
            </a:r>
            <a:r>
              <a:rPr lang="ja-JP" altLang="en-US" sz="2400" b="1" dirty="0">
                <a:solidFill>
                  <a:srgbClr val="FF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線のみ</a:t>
            </a:r>
            <a:r>
              <a:rPr lang="ja-JP" altLang="en-US" sz="2400" b="1" dirty="0">
                <a:latin typeface="ＤＦＰ太丸ゴシック体"/>
                <a:ea typeface="ＤＦＰ太丸ゴシック体"/>
                <a:cs typeface="ＤＦＰ太丸ゴシック体"/>
              </a:rPr>
              <a:t>で見えている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.	</a:t>
            </a:r>
          </a:p>
          <a:p>
            <a:pPr marL="342900" indent="-342900">
              <a:buFont typeface="Wingdings" charset="2"/>
              <a:buChar char="l"/>
            </a:pP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PWN 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に比べて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soft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なスペクトル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(</a:t>
            </a:r>
            <a:r>
              <a:rPr lang="en-US" altLang="ja-JP" sz="2400" b="1" dirty="0" err="1" smtClean="0">
                <a:latin typeface="ＤＦＰ太丸ゴシック体"/>
                <a:ea typeface="ＤＦＰ太丸ゴシック体"/>
                <a:cs typeface="ＤＦＰ太丸ゴシック体"/>
              </a:rPr>
              <a:t>Γ</a:t>
            </a:r>
            <a:r>
              <a:rPr lang="en-US" altLang="ja-JP" sz="2400" b="1" baseline="-25000" dirty="0" err="1" smtClean="0">
                <a:latin typeface="ＤＦＰ太丸ゴシック体"/>
                <a:ea typeface="ＤＦＰ太丸ゴシック体"/>
                <a:cs typeface="ＤＦＰ太丸ゴシック体"/>
              </a:rPr>
              <a:t>x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&gt; 3.0).</a:t>
            </a:r>
          </a:p>
          <a:p>
            <a:pPr marL="342900" indent="-342900">
              <a:buFont typeface="Wingdings" charset="2"/>
              <a:buChar char="l"/>
            </a:pP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PWN </a:t>
            </a:r>
            <a:r>
              <a:rPr lang="ja-JP" altLang="en-US" sz="2400" b="1" dirty="0">
                <a:latin typeface="ＤＦＰ太丸ゴシック体"/>
                <a:ea typeface="ＤＦＰ太丸ゴシック体"/>
                <a:cs typeface="ＤＦＰ太丸ゴシック体"/>
              </a:rPr>
              <a:t>に比べて</a:t>
            </a:r>
            <a:r>
              <a:rPr lang="en-US" altLang="ja-JP" sz="2400" b="1" dirty="0">
                <a:latin typeface="ＤＦＰ太丸ゴシック体"/>
                <a:ea typeface="ＤＦＰ太丸ゴシック体"/>
                <a:cs typeface="ＤＦＰ太丸ゴシック体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L</a:t>
            </a:r>
            <a:r>
              <a:rPr lang="en-US" altLang="ja-JP" sz="2400" b="1" baseline="-25000" dirty="0">
                <a:solidFill>
                  <a:srgbClr val="FF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X</a:t>
            </a:r>
            <a:r>
              <a:rPr lang="en-US" altLang="ja-JP" sz="2400" b="1" dirty="0">
                <a:solidFill>
                  <a:srgbClr val="FF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 / </a:t>
            </a:r>
            <a:r>
              <a:rPr lang="en-US" altLang="ja-JP" sz="2400" b="1" dirty="0" err="1">
                <a:solidFill>
                  <a:srgbClr val="FF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L</a:t>
            </a:r>
            <a:r>
              <a:rPr lang="en-US" altLang="ja-JP" sz="2400" b="1" baseline="-25000" dirty="0" err="1">
                <a:solidFill>
                  <a:srgbClr val="FF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spin</a:t>
            </a:r>
            <a:r>
              <a:rPr lang="en-US" altLang="ja-JP" sz="2400" b="1" dirty="0">
                <a:solidFill>
                  <a:srgbClr val="FF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 </a:t>
            </a:r>
            <a:r>
              <a:rPr lang="ja-JP" altLang="en-US" sz="2400" b="1" dirty="0">
                <a:solidFill>
                  <a:srgbClr val="FF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が大きい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.</a:t>
            </a:r>
          </a:p>
          <a:p>
            <a:endParaRPr lang="en-US" altLang="ja-JP" sz="2400" b="1" dirty="0" smtClean="0">
              <a:latin typeface="ＤＦＰ太丸ゴシック体"/>
              <a:ea typeface="ＤＦＰ太丸ゴシック体"/>
              <a:cs typeface="ＤＦＰ太丸ゴシック体"/>
            </a:endParaRPr>
          </a:p>
          <a:p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→ MWN 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でなく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, 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マグネターからの放射の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(L</a:t>
            </a:r>
            <a:r>
              <a:rPr lang="en-US" altLang="ja-JP" sz="2400" b="1" baseline="-25000" dirty="0" smtClean="0">
                <a:latin typeface="ＤＦＰ太丸ゴシック体"/>
                <a:ea typeface="ＤＦＰ太丸ゴシック体"/>
                <a:cs typeface="ＤＦＰ太丸ゴシック体"/>
              </a:rPr>
              <a:t>x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&gt; </a:t>
            </a:r>
            <a:r>
              <a:rPr lang="en-US" altLang="ja-JP" sz="2400" b="1" dirty="0" err="1" smtClean="0">
                <a:latin typeface="ＤＦＰ太丸ゴシック体"/>
                <a:ea typeface="ＤＦＰ太丸ゴシック体"/>
                <a:cs typeface="ＤＦＰ太丸ゴシック体"/>
              </a:rPr>
              <a:t>L</a:t>
            </a:r>
            <a:r>
              <a:rPr lang="en-US" altLang="ja-JP" sz="2400" b="1" baseline="-25000" dirty="0" err="1" smtClean="0">
                <a:latin typeface="ＤＦＰ太丸ゴシック体"/>
                <a:ea typeface="ＤＦＰ太丸ゴシック体"/>
                <a:cs typeface="ＤＦＰ太丸ゴシック体"/>
              </a:rPr>
              <a:t>spin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)</a:t>
            </a:r>
          </a:p>
          <a:p>
            <a:r>
              <a:rPr lang="en-US" altLang="ja-JP" sz="2400" b="1" dirty="0">
                <a:latin typeface="ＤＦＰ太丸ゴシック体"/>
                <a:ea typeface="ＤＦＰ太丸ゴシック体"/>
                <a:cs typeface="ＤＦＰ太丸ゴシック体"/>
              </a:rPr>
              <a:t>	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			 </a:t>
            </a:r>
            <a:r>
              <a:rPr lang="en-US" altLang="ja-JP" sz="2400" b="1" dirty="0" smtClean="0">
                <a:solidFill>
                  <a:srgbClr val="FF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dust scattering halo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で説明可</a:t>
            </a:r>
            <a:r>
              <a:rPr lang="ja-JP" altLang="en-US" sz="2400" b="1" baseline="-25000" dirty="0" smtClean="0">
                <a:latin typeface="ＤＦＰ太丸ゴシック体"/>
                <a:ea typeface="ＤＦＰ太丸ゴシック体"/>
                <a:cs typeface="ＤＦＰ太丸ゴシック体"/>
              </a:rPr>
              <a:t>とされている</a:t>
            </a:r>
            <a:endParaRPr lang="en-US" altLang="ja-JP" sz="2400" b="1" baseline="-25000" dirty="0" smtClean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</p:spTree>
    <p:extLst>
      <p:ext uri="{BB962C8B-B14F-4D97-AF65-F5344CB8AC3E}">
        <p14:creationId xmlns:p14="http://schemas.microsoft.com/office/powerpoint/2010/main" val="242740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9CDE-0B55-8D47-BEA7-8B9611041D41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" y="274638"/>
            <a:ext cx="9052561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>
                <a:latin typeface="ＤＦＰ太丸ゴシック体"/>
                <a:ea typeface="ＤＦＰ太丸ゴシック体"/>
                <a:cs typeface="ＤＦＰ太丸ゴシック体"/>
              </a:rPr>
              <a:t>マグネター星雲</a:t>
            </a:r>
            <a:r>
              <a:rPr lang="en-US" altLang="ja-JP" dirty="0">
                <a:latin typeface="ＤＦＰ太丸ゴシック体"/>
                <a:ea typeface="ＤＦＰ太丸ゴシック体"/>
                <a:cs typeface="ＤＦＰ太丸ゴシック体"/>
              </a:rPr>
              <a:t> </a:t>
            </a:r>
            <a:r>
              <a:rPr lang="en-US" altLang="ja-JP" dirty="0" smtClean="0">
                <a:latin typeface="ＤＦＰ太丸ゴシック体"/>
                <a:ea typeface="ＤＦＰ太丸ゴシック体"/>
                <a:cs typeface="ＤＦＰ太丸ゴシック体"/>
              </a:rPr>
              <a:t>(MWN) </a:t>
            </a:r>
            <a:r>
              <a:rPr kumimoji="1" lang="ja-JP" altLang="en-US" dirty="0" smtClean="0">
                <a:latin typeface="ＤＦＰ太丸ゴシック体"/>
                <a:ea typeface="ＤＦＰ太丸ゴシック体"/>
                <a:cs typeface="ＤＦＰ太丸ゴシック体"/>
              </a:rPr>
              <a:t>なんてあるの</a:t>
            </a:r>
            <a:r>
              <a:rPr kumimoji="1" lang="en-US" altLang="ja-JP" dirty="0" smtClean="0">
                <a:latin typeface="ＤＦＰ太丸ゴシック体"/>
                <a:ea typeface="ＤＦＰ太丸ゴシック体"/>
                <a:cs typeface="ＤＦＰ太丸ゴシック体"/>
              </a:rPr>
              <a:t>?</a:t>
            </a:r>
            <a:endParaRPr kumimoji="1" lang="ja-JP" altLang="en-US" dirty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576" y="1974656"/>
            <a:ext cx="90233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l"/>
            </a:pPr>
            <a:r>
              <a:rPr lang="ja-JP" altLang="en-US" sz="2000" b="1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まず</a:t>
            </a:r>
            <a:r>
              <a:rPr lang="en-US" altLang="ja-JP" sz="2000" b="1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, </a:t>
            </a:r>
            <a:r>
              <a:rPr lang="ja-JP" altLang="en-US" sz="2000" b="1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第一に</a:t>
            </a:r>
            <a:r>
              <a:rPr lang="en-US" altLang="ja-JP" sz="2000" b="1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 spin-down </a:t>
            </a:r>
            <a:r>
              <a:rPr lang="ja-JP" altLang="en-US" sz="2000" b="1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している</a:t>
            </a:r>
            <a:r>
              <a:rPr lang="en-US" altLang="ja-JP" sz="2000" b="1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.</a:t>
            </a:r>
          </a:p>
          <a:p>
            <a:pPr marL="342900" indent="-342900">
              <a:buFont typeface="Wingdings" charset="2"/>
              <a:buChar char="l"/>
            </a:pPr>
            <a:endParaRPr lang="en-US" altLang="ja-JP" sz="2000" b="1" dirty="0">
              <a:solidFill>
                <a:srgbClr val="0000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342900" indent="-342900">
              <a:buFont typeface="Wingdings" charset="2"/>
              <a:buChar char="l"/>
            </a:pPr>
            <a:r>
              <a:rPr lang="ja-JP" altLang="en-US" sz="2000" b="1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マグネターからの</a:t>
            </a:r>
            <a:r>
              <a:rPr lang="en-US" altLang="ja-JP" sz="2000" b="1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 particle outflow </a:t>
            </a:r>
          </a:p>
          <a:p>
            <a:r>
              <a:rPr lang="en-US" altLang="ja-JP" sz="2000" b="1" dirty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	SGR 1806-</a:t>
            </a:r>
            <a:r>
              <a:rPr lang="en-US" altLang="ja-JP" sz="2000" b="1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20 </a:t>
            </a:r>
            <a:r>
              <a:rPr lang="ja-JP" altLang="en-US" sz="2000" b="1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の</a:t>
            </a:r>
            <a:r>
              <a:rPr lang="en-US" altLang="ja-JP" sz="2000" b="1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 Giant Flare (</a:t>
            </a:r>
            <a:r>
              <a:rPr lang="ja-JP" altLang="en-US" sz="2000" b="1" dirty="0" smtClean="0">
                <a:solidFill>
                  <a:srgbClr val="FF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寺澤</a:t>
            </a:r>
            <a:r>
              <a:rPr lang="en-US" altLang="ja-JP" sz="2000" b="1" dirty="0" smtClean="0">
                <a:solidFill>
                  <a:srgbClr val="FF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 burst, Terasawa+05</a:t>
            </a:r>
            <a:r>
              <a:rPr lang="en-US" altLang="ja-JP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) </a:t>
            </a:r>
            <a:r>
              <a:rPr lang="ja-JP" altLang="en-US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後に</a:t>
            </a:r>
            <a:r>
              <a:rPr lang="en-US" altLang="ja-JP" sz="2000" b="1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 	radio afterglow </a:t>
            </a:r>
            <a:r>
              <a:rPr lang="ja-JP" altLang="en-US" sz="2000" b="1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を発見</a:t>
            </a:r>
            <a:r>
              <a:rPr lang="en-US" altLang="ja-JP" sz="2000" b="1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 (Gaensler+05).</a:t>
            </a:r>
            <a:endParaRPr lang="en-US" altLang="ja-JP" sz="2000" b="1" dirty="0">
              <a:solidFill>
                <a:srgbClr val="0000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endParaRPr lang="en-US" altLang="ja-JP" sz="2000" b="1" dirty="0" smtClean="0">
              <a:solidFill>
                <a:srgbClr val="0000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342900" indent="-342900">
              <a:buFont typeface="Wingdings" charset="2"/>
              <a:buChar char="l"/>
            </a:pPr>
            <a:r>
              <a:rPr lang="en-US" altLang="ja-JP" sz="2000" b="1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High B Pulsar </a:t>
            </a:r>
            <a:r>
              <a:rPr lang="ja-JP" altLang="en-US" sz="2000" b="1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の周りに</a:t>
            </a:r>
            <a:r>
              <a:rPr lang="en-US" altLang="ja-JP" sz="2000" b="1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 PWN </a:t>
            </a:r>
            <a:r>
              <a:rPr lang="ja-JP" altLang="en-US" sz="2000" b="1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が見つかっている</a:t>
            </a:r>
            <a:r>
              <a:rPr lang="en-US" altLang="ja-JP" sz="2000" b="1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.</a:t>
            </a:r>
          </a:p>
          <a:p>
            <a:r>
              <a:rPr lang="en-US" altLang="ja-JP" sz="2000" b="1" dirty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	</a:t>
            </a:r>
            <a:r>
              <a:rPr lang="en-US" altLang="ja-JP" sz="2000" b="1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PSR J1119-6127 (B = 4.1 x 10</a:t>
            </a:r>
            <a:r>
              <a:rPr lang="en-US" altLang="ja-JP" sz="2000" b="1" baseline="30000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13</a:t>
            </a:r>
            <a:r>
              <a:rPr lang="en-US" altLang="ja-JP" sz="2000" b="1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G) in G292.2-0.5</a:t>
            </a:r>
          </a:p>
          <a:p>
            <a:r>
              <a:rPr lang="en-US" altLang="ja-JP" sz="2000" b="1" dirty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	</a:t>
            </a:r>
            <a:r>
              <a:rPr lang="en-US" altLang="ja-JP" sz="2000" b="1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	(SNR</a:t>
            </a:r>
            <a:r>
              <a:rPr lang="ja-JP" altLang="en-US" sz="2000" b="1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が有名人</a:t>
            </a:r>
            <a:r>
              <a:rPr lang="en-US" altLang="ja-JP" sz="2000" b="1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, e.g., Kumar+12)</a:t>
            </a:r>
          </a:p>
          <a:p>
            <a:endParaRPr lang="en-US" altLang="ja-JP" sz="2000" b="1" dirty="0" smtClean="0">
              <a:solidFill>
                <a:srgbClr val="0000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r>
              <a:rPr lang="en-US" altLang="ja-JP" sz="2000" b="1" dirty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	</a:t>
            </a:r>
            <a:r>
              <a:rPr lang="en-US" altLang="ja-JP" sz="2000" b="1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PSR J1846-0258 (B = 5.0 x 10</a:t>
            </a:r>
            <a:r>
              <a:rPr lang="en-US" altLang="ja-JP" sz="2000" b="1" baseline="30000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13</a:t>
            </a:r>
            <a:r>
              <a:rPr lang="en-US" altLang="ja-JP" sz="2000" b="1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G) in Kes 75</a:t>
            </a:r>
          </a:p>
          <a:p>
            <a:r>
              <a:rPr lang="en-US" altLang="ja-JP" sz="2000" b="1" dirty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	</a:t>
            </a:r>
            <a:r>
              <a:rPr lang="en-US" altLang="ja-JP" sz="2000" b="1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	(</a:t>
            </a:r>
            <a:r>
              <a:rPr lang="ja-JP" altLang="en-US" sz="2000" b="1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パルサーがマグネター</a:t>
            </a:r>
            <a:r>
              <a:rPr lang="en-US" altLang="ja-JP" sz="2000" b="1" dirty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 </a:t>
            </a:r>
            <a:r>
              <a:rPr lang="en-US" altLang="ja-JP" sz="2000" b="1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activity!!, Gavriil+08)</a:t>
            </a:r>
          </a:p>
          <a:p>
            <a:endParaRPr lang="en-US" altLang="ja-JP" sz="2000" b="1" dirty="0" smtClean="0">
              <a:solidFill>
                <a:srgbClr val="0000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r>
              <a:rPr lang="en-US" altLang="ja-JP" sz="2000" b="1" dirty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	</a:t>
            </a:r>
            <a:r>
              <a:rPr lang="en-US" altLang="ja-JP" sz="2000" b="1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PSR J1819-1458 (B = 5.0 x 10</a:t>
            </a:r>
            <a:r>
              <a:rPr lang="en-US" altLang="ja-JP" sz="2000" b="1" baseline="30000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13</a:t>
            </a:r>
            <a:r>
              <a:rPr lang="en-US" altLang="ja-JP" sz="2000" b="1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G)</a:t>
            </a:r>
          </a:p>
          <a:p>
            <a:r>
              <a:rPr lang="en-US" altLang="ja-JP" sz="2000" b="1" dirty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	</a:t>
            </a:r>
            <a:r>
              <a:rPr lang="en-US" altLang="ja-JP" sz="2000" b="1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	(</a:t>
            </a:r>
            <a:r>
              <a:rPr lang="ja-JP" altLang="en-US" sz="2000" b="1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パルサーは</a:t>
            </a:r>
            <a:r>
              <a:rPr lang="en-US" altLang="ja-JP" sz="2000" b="1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RRAT, </a:t>
            </a:r>
            <a:r>
              <a:rPr lang="ja-JP" altLang="en-US" sz="2000" b="1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ヘンテコパルサー</a:t>
            </a:r>
            <a:r>
              <a:rPr lang="en-US" altLang="ja-JP" sz="2000" b="1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440" y="1466158"/>
            <a:ext cx="8203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と言いつつ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, negative 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な意見ばかりでもない</a:t>
            </a:r>
            <a:endParaRPr lang="en-US" altLang="ja-JP" sz="2400" b="1" dirty="0" smtClean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</p:spTree>
    <p:extLst>
      <p:ext uri="{BB962C8B-B14F-4D97-AF65-F5344CB8AC3E}">
        <p14:creationId xmlns:p14="http://schemas.microsoft.com/office/powerpoint/2010/main" val="1268588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図 43" descr="Crab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5422" r="3360" b="7323"/>
          <a:stretch/>
        </p:blipFill>
        <p:spPr>
          <a:xfrm>
            <a:off x="38775" y="33132"/>
            <a:ext cx="1630391" cy="1527584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172951" y="3143697"/>
            <a:ext cx="4989428" cy="3434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charset="2"/>
              <a:buChar char="l"/>
            </a:pP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Magnetic braking by 				strong B-field ~ </a:t>
            </a:r>
            <a:r>
              <a:rPr lang="en-US" altLang="ja-JP" sz="2400" b="1" dirty="0" smtClean="0">
                <a:solidFill>
                  <a:srgbClr val="FF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10</a:t>
            </a:r>
            <a:r>
              <a:rPr lang="en-US" altLang="ja-JP" sz="2400" b="1" baseline="30000" dirty="0" smtClean="0">
                <a:solidFill>
                  <a:srgbClr val="FF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12</a:t>
            </a:r>
            <a:r>
              <a:rPr lang="en-US" altLang="ja-JP" sz="2400" b="1" dirty="0" smtClean="0">
                <a:solidFill>
                  <a:srgbClr val="FF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G</a:t>
            </a:r>
            <a:endParaRPr lang="en-US" altLang="ja-JP" sz="2400" b="1" dirty="0"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342900" indent="-342900">
              <a:lnSpc>
                <a:spcPct val="130000"/>
              </a:lnSpc>
              <a:buFont typeface="Wingdings" charset="2"/>
              <a:buChar char="l"/>
            </a:pP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Pulse </a:t>
            </a:r>
            <a:r>
              <a:rPr lang="en-US" altLang="ja-JP" sz="2400" b="1" dirty="0" err="1" smtClean="0">
                <a:latin typeface="ＤＦＰ太丸ゴシック体"/>
                <a:ea typeface="ＤＦＰ太丸ゴシック体"/>
                <a:cs typeface="ＤＦＰ太丸ゴシック体"/>
              </a:rPr>
              <a:t>lumi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. </a:t>
            </a:r>
            <a:r>
              <a:rPr lang="en-US" altLang="ja-JP" sz="2400" b="1" dirty="0">
                <a:latin typeface="ＤＦＰ太丸ゴシック体"/>
                <a:ea typeface="ＤＦＰ太丸ゴシック体"/>
                <a:cs typeface="ＤＦＰ太丸ゴシック体"/>
              </a:rPr>
              <a:t>~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a few % </a:t>
            </a:r>
            <a:r>
              <a:rPr lang="en-US" altLang="ja-JP" sz="2400" b="1" dirty="0">
                <a:latin typeface="ＤＦＰ太丸ゴシック体"/>
                <a:ea typeface="ＤＦＰ太丸ゴシック体"/>
                <a:cs typeface="ＤＦＰ太丸ゴシック体"/>
              </a:rPr>
              <a:t>x </a:t>
            </a:r>
            <a:r>
              <a:rPr lang="en-US" altLang="ja-JP" sz="2400" b="1" dirty="0" err="1">
                <a:latin typeface="ＤＦＰ太丸ゴシック体"/>
                <a:ea typeface="ＤＦＰ太丸ゴシック体"/>
                <a:cs typeface="ＤＦＰ太丸ゴシック体"/>
              </a:rPr>
              <a:t>L</a:t>
            </a:r>
            <a:r>
              <a:rPr lang="en-US" altLang="ja-JP" sz="2400" b="1" baseline="-25000" dirty="0" err="1">
                <a:latin typeface="ＤＦＰ太丸ゴシック体"/>
                <a:ea typeface="ＤＦＰ太丸ゴシック体"/>
                <a:cs typeface="ＤＦＰ太丸ゴシック体"/>
              </a:rPr>
              <a:t>spin</a:t>
            </a:r>
            <a:endParaRPr lang="en-US" altLang="ja-JP" sz="2400" b="1" baseline="-25000" dirty="0">
              <a:latin typeface="ＤＦＰ太丸ゴシック体"/>
              <a:ea typeface="ＤＦＰ太丸ゴシック体"/>
              <a:cs typeface="ＤＦＰ太丸ゴシック体"/>
            </a:endParaRPr>
          </a:p>
          <a:p>
            <a:pPr>
              <a:lnSpc>
                <a:spcPct val="130000"/>
              </a:lnSpc>
            </a:pP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　</a:t>
            </a:r>
            <a:r>
              <a:rPr lang="en-US" altLang="ja-JP" sz="2400" b="1" dirty="0">
                <a:latin typeface="ＤＦＰ太丸ゴシック体"/>
                <a:ea typeface="ＤＦＰ太丸ゴシック体"/>
                <a:cs typeface="ＤＦＰ太丸ゴシック体"/>
              </a:rPr>
              <a:t>	</a:t>
            </a:r>
            <a:r>
              <a:rPr lang="en-US" altLang="ja-JP" sz="2400" b="1" dirty="0" smtClean="0">
                <a:solidFill>
                  <a:srgbClr val="FF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Most of </a:t>
            </a:r>
            <a:r>
              <a:rPr lang="en-US" altLang="ja-JP" sz="2400" b="1" dirty="0" err="1" smtClean="0">
                <a:solidFill>
                  <a:srgbClr val="FF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L</a:t>
            </a:r>
            <a:r>
              <a:rPr lang="en-US" altLang="ja-JP" sz="2400" b="1" baseline="-25000" dirty="0" err="1" smtClean="0">
                <a:solidFill>
                  <a:srgbClr val="FF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spin</a:t>
            </a:r>
            <a:r>
              <a:rPr lang="en-US" altLang="ja-JP" sz="2400" b="1" dirty="0" smtClean="0">
                <a:solidFill>
                  <a:srgbClr val="FF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 releases as						pulsar wind!</a:t>
            </a:r>
            <a:endParaRPr lang="en-US" altLang="ja-JP" sz="2400" b="1" dirty="0">
              <a:solidFill>
                <a:srgbClr val="FF00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342900" indent="-342900">
              <a:lnSpc>
                <a:spcPct val="130000"/>
              </a:lnSpc>
              <a:buFont typeface="Wingdings" charset="2"/>
              <a:buChar char="l"/>
            </a:pPr>
            <a:r>
              <a:rPr lang="en-US" altLang="ja-JP" sz="2400" b="1" dirty="0">
                <a:latin typeface="ＤＦＰ太丸ゴシック体"/>
                <a:ea typeface="ＤＦＰ太丸ゴシック体"/>
                <a:cs typeface="ＤＦＰ太丸ゴシック体"/>
              </a:rPr>
              <a:t>~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</a:t>
            </a:r>
            <a:r>
              <a:rPr lang="en-US" altLang="ja-JP" sz="2400" b="1" dirty="0">
                <a:latin typeface="ＤＦＰ太丸ゴシック体"/>
                <a:ea typeface="ＤＦＰ太丸ゴシック体"/>
                <a:cs typeface="ＤＦＰ太丸ゴシック体"/>
              </a:rPr>
              <a:t>50 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of 2000 pulsars  				have observable </a:t>
            </a:r>
            <a:r>
              <a:rPr lang="en-US" altLang="ja-JP" sz="2400" b="1" dirty="0" err="1" smtClean="0">
                <a:latin typeface="ＤＦＰ太丸ゴシック体"/>
                <a:ea typeface="ＤＦＰ太丸ゴシック体"/>
                <a:cs typeface="ＤＦＰ太丸ゴシック体"/>
              </a:rPr>
              <a:t>PWNe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.</a:t>
            </a:r>
            <a:endParaRPr lang="en-US" altLang="ja-JP" sz="2400" b="1" dirty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>
                <a:latin typeface="ＤＦＰ太丸ゴシック体"/>
                <a:ea typeface="ＤＦＰ太丸ゴシック体"/>
                <a:cs typeface="ＤＦＰ太丸ゴシック体"/>
              </a:rPr>
              <a:t>Pulsars in </a:t>
            </a:r>
            <a:r>
              <a:rPr kumimoji="1" lang="en-US" altLang="ja-JP" dirty="0" err="1" smtClean="0">
                <a:latin typeface="ＤＦＰ太丸ゴシック体"/>
                <a:ea typeface="ＤＦＰ太丸ゴシック体"/>
                <a:cs typeface="ＤＦＰ太丸ゴシック体"/>
              </a:rPr>
              <a:t>PWNe</a:t>
            </a:r>
            <a:endParaRPr kumimoji="1" lang="ja-JP" altLang="en-US" dirty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7BEF-4921-4E41-A6DF-2F00C4A2A935}" type="slidenum">
              <a:rPr kumimoji="1" lang="ja-JP" altLang="en-US" smtClean="0">
                <a:latin typeface="Bauhaus 93"/>
                <a:cs typeface="Bauhaus 93"/>
              </a:rPr>
              <a:t>2</a:t>
            </a:fld>
            <a:endParaRPr kumimoji="1" lang="ja-JP" altLang="en-US" dirty="0">
              <a:latin typeface="Bauhaus 93"/>
              <a:cs typeface="Bauhaus 93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7316" y="1502821"/>
            <a:ext cx="8498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Spin period P ~ 10</a:t>
            </a:r>
            <a:r>
              <a:rPr lang="en-US" altLang="ja-JP" sz="2400" b="1" baseline="30000" dirty="0" smtClean="0">
                <a:latin typeface="ＤＦＰ太丸ゴシック体"/>
                <a:ea typeface="ＤＦＰ太丸ゴシック体"/>
                <a:cs typeface="ＤＦＰ太丸ゴシック体"/>
              </a:rPr>
              <a:t>2-3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ms      Rotating Neutron Star</a:t>
            </a:r>
            <a:endParaRPr lang="en-US" altLang="ja-JP" sz="2400" b="1" dirty="0">
              <a:latin typeface="ＤＦＰ太丸ゴシック体"/>
              <a:ea typeface="ＤＦＰ太丸ゴシック体"/>
              <a:cs typeface="ＤＦＰ太丸ゴシック体"/>
            </a:endParaRPr>
          </a:p>
          <a:p>
            <a:r>
              <a:rPr lang="en-US" altLang="ja-JP" sz="2400" b="1" dirty="0">
                <a:latin typeface="ＤＦＰ太丸ゴシック体"/>
                <a:ea typeface="ＤＦＰ太丸ゴシック体"/>
                <a:cs typeface="ＤＦＰ太丸ゴシック体"/>
              </a:rPr>
              <a:t>P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derivative P ~ 10</a:t>
            </a:r>
            <a:r>
              <a:rPr lang="en-US" altLang="ja-JP" sz="2400" b="1" baseline="30000" dirty="0" smtClean="0">
                <a:latin typeface="ＤＦＰ太丸ゴシック体"/>
                <a:ea typeface="ＤＦＰ太丸ゴシック体"/>
                <a:cs typeface="ＤＦＰ太丸ゴシック体"/>
              </a:rPr>
              <a:t>−(11-13)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s/s (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パルサー星雲がいるやつ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)</a:t>
            </a:r>
          </a:p>
          <a:p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			Spin-down power: </a:t>
            </a:r>
            <a:r>
              <a:rPr lang="en-US" altLang="ja-JP" sz="2400" b="1" dirty="0" err="1" smtClean="0">
                <a:latin typeface="ＤＦＰ太丸ゴシック体"/>
                <a:ea typeface="ＤＦＰ太丸ゴシック体"/>
                <a:cs typeface="ＤＦＰ太丸ゴシック体"/>
              </a:rPr>
              <a:t>L</a:t>
            </a:r>
            <a:r>
              <a:rPr lang="en-US" altLang="ja-JP" sz="2400" b="1" baseline="-25000" dirty="0" err="1" smtClean="0">
                <a:latin typeface="ＤＦＰ太丸ゴシック体"/>
                <a:ea typeface="ＤＦＰ太丸ゴシック体"/>
                <a:cs typeface="ＤＦＰ太丸ゴシック体"/>
              </a:rPr>
              <a:t>spin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&gt; 10</a:t>
            </a:r>
            <a:r>
              <a:rPr lang="en-US" altLang="ja-JP" sz="2400" b="1" baseline="30000" dirty="0" smtClean="0">
                <a:latin typeface="ＤＦＰ太丸ゴシック体"/>
                <a:ea typeface="ＤＦＰ太丸ゴシック体"/>
                <a:cs typeface="ＤＦＰ太丸ゴシック体"/>
              </a:rPr>
              <a:t>36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erg</a:t>
            </a:r>
            <a:r>
              <a:rPr lang="en-US" altLang="ja-JP" sz="2400" b="1" dirty="0">
                <a:latin typeface="ＤＦＰ太丸ゴシック体"/>
                <a:ea typeface="ＤＦＰ太丸ゴシック体"/>
                <a:cs typeface="ＤＦＰ太丸ゴシック体"/>
              </a:rPr>
              <a:t>/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s</a:t>
            </a:r>
          </a:p>
          <a:p>
            <a:r>
              <a:rPr lang="en-US" altLang="ja-JP" sz="2400" b="1" dirty="0">
                <a:latin typeface="ＤＦＰ太丸ゴシック体"/>
                <a:ea typeface="ＤＦＰ太丸ゴシック体"/>
                <a:cs typeface="ＤＦＰ太丸ゴシック体"/>
              </a:rPr>
              <a:t>	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		(Bow-shock </a:t>
            </a:r>
            <a:r>
              <a:rPr lang="en-US" altLang="ja-JP" sz="2400" b="1" dirty="0" err="1" smtClean="0">
                <a:latin typeface="ＤＦＰ太丸ゴシック体"/>
                <a:ea typeface="ＤＦＰ太丸ゴシック体"/>
                <a:cs typeface="ＤＦＰ太丸ゴシック体"/>
              </a:rPr>
              <a:t>PWNe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are exception.)</a:t>
            </a:r>
            <a:endParaRPr lang="en-US" altLang="ja-JP" sz="2400" b="1" dirty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4353581" y="1585933"/>
            <a:ext cx="349236" cy="32222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5285" y="2990872"/>
            <a:ext cx="3825697" cy="350433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8170951" y="6263314"/>
            <a:ext cx="7617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100" b="1" dirty="0" smtClean="0">
                <a:latin typeface="+mn-ea"/>
              </a:rPr>
              <a:t>Kaspi10</a:t>
            </a:r>
            <a:endParaRPr kumimoji="1" lang="ja-JP" altLang="en-US" sz="1100" b="1" dirty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57355" y="3143697"/>
            <a:ext cx="2145794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P – P diagram</a:t>
            </a:r>
            <a:endParaRPr lang="en-US" altLang="ja-JP" sz="2000" b="1" dirty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38900" y="2918023"/>
            <a:ext cx="350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latin typeface="ＤＦＰ太丸ゴシック体"/>
                <a:ea typeface="ＤＦＰ太丸ゴシック体"/>
                <a:cs typeface="ＤＦＰ太丸ゴシック体"/>
              </a:rPr>
              <a:t>.</a:t>
            </a: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252809"/>
              </p:ext>
            </p:extLst>
          </p:nvPr>
        </p:nvGraphicFramePr>
        <p:xfrm>
          <a:off x="7438252" y="2231459"/>
          <a:ext cx="1392112" cy="478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数式" r:id="rId5" imgW="736600" imgH="254000" progId="Equation.3">
                  <p:embed/>
                </p:oleObj>
              </mc:Choice>
              <mc:Fallback>
                <p:oleObj name="数式" r:id="rId5" imgW="7366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38252" y="2231459"/>
                        <a:ext cx="1392112" cy="478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右矢印 16"/>
          <p:cNvSpPr/>
          <p:nvPr/>
        </p:nvSpPr>
        <p:spPr>
          <a:xfrm>
            <a:off x="1446561" y="2309333"/>
            <a:ext cx="349236" cy="32222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0" y="1307546"/>
            <a:ext cx="10657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b="1" dirty="0" smtClean="0">
                <a:solidFill>
                  <a:schemeClr val="bg1"/>
                </a:solidFill>
                <a:latin typeface="+mj-lt"/>
              </a:rPr>
              <a:t>Crab </a:t>
            </a:r>
            <a:r>
              <a:rPr lang="en-US" altLang="ja-JP" sz="1100" b="1" dirty="0">
                <a:solidFill>
                  <a:schemeClr val="bg1"/>
                </a:solidFill>
                <a:latin typeface="+mj-lt"/>
              </a:rPr>
              <a:t>(</a:t>
            </a:r>
            <a:r>
              <a:rPr lang="en-US" altLang="ja-JP" sz="1100" b="1" dirty="0" smtClean="0">
                <a:solidFill>
                  <a:schemeClr val="bg1"/>
                </a:solidFill>
                <a:latin typeface="+mj-lt"/>
              </a:rPr>
              <a:t>Chandra)</a:t>
            </a:r>
            <a:endParaRPr kumimoji="1" lang="ja-JP" altLang="en-US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49915" y="1594355"/>
            <a:ext cx="376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.</a:t>
            </a:r>
            <a:endParaRPr lang="en-US" altLang="ja-JP" sz="2400" b="1" dirty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5806419" y="3098800"/>
            <a:ext cx="2429531" cy="2560999"/>
          </a:xfrm>
          <a:prstGeom prst="line">
            <a:avLst/>
          </a:prstGeom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下矢印 42"/>
          <p:cNvSpPr/>
          <p:nvPr/>
        </p:nvSpPr>
        <p:spPr>
          <a:xfrm rot="7952176">
            <a:off x="6095289" y="4429193"/>
            <a:ext cx="776120" cy="41729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93787" tIns="196896" rIns="393787" bIns="196896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99977" y="4880172"/>
            <a:ext cx="90281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36</a:t>
            </a:r>
            <a:r>
              <a:rPr kumimoji="1" lang="en-US" altLang="ja-JP" baseline="-25000" dirty="0" smtClean="0"/>
              <a:t>erg/s</a:t>
            </a:r>
            <a:endParaRPr kumimoji="1" lang="ja-JP" altLang="en-US" baseline="-25000" dirty="0"/>
          </a:p>
        </p:txBody>
      </p:sp>
      <p:pic>
        <p:nvPicPr>
          <p:cNvPr id="11" name="図 10" descr="3c58_radio_xray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" r="11280"/>
          <a:stretch/>
        </p:blipFill>
        <p:spPr>
          <a:xfrm>
            <a:off x="6969291" y="274638"/>
            <a:ext cx="2135910" cy="910487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7631201" y="1147536"/>
            <a:ext cx="14473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b="1" dirty="0" smtClean="0">
                <a:solidFill>
                  <a:srgbClr val="000000"/>
                </a:solidFill>
                <a:latin typeface="+mj-lt"/>
              </a:rPr>
              <a:t>3C58 </a:t>
            </a:r>
            <a:r>
              <a:rPr lang="en-US" altLang="ja-JP" sz="1100" b="1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US" altLang="ja-JP" sz="1100" b="1" dirty="0" smtClean="0">
                <a:solidFill>
                  <a:srgbClr val="000000"/>
                </a:solidFill>
                <a:latin typeface="+mj-lt"/>
              </a:rPr>
              <a:t>Chandra + VLA) </a:t>
            </a:r>
            <a:endParaRPr kumimoji="1" lang="ja-JP" altLang="en-US" sz="11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6249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94" y="1460838"/>
            <a:ext cx="3534193" cy="253084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latin typeface="ＤＦＰ太丸ゴシック体"/>
                <a:ea typeface="ＤＦＰ太丸ゴシック体"/>
                <a:cs typeface="ＤＦＰ太丸ゴシック体"/>
              </a:rPr>
              <a:t>パルサー磁気圏の標準描像</a:t>
            </a:r>
            <a:endParaRPr kumimoji="1" lang="ja-JP" altLang="en-US" dirty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7BEF-4921-4E41-A6DF-2F00C4A2A935}" type="slidenum">
              <a:rPr kumimoji="1" lang="ja-JP" altLang="en-US" smtClean="0">
                <a:latin typeface="Bauhaus 93"/>
                <a:cs typeface="Bauhaus 93"/>
              </a:rPr>
              <a:t>3</a:t>
            </a:fld>
            <a:endParaRPr kumimoji="1" lang="ja-JP" altLang="en-US" dirty="0">
              <a:latin typeface="Bauhaus 93"/>
              <a:cs typeface="Bauhaus 93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56064" y="5907457"/>
            <a:ext cx="905256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atin typeface="ＤＦＰ太丸ゴシック体"/>
                <a:ea typeface="ＤＦＰ太丸ゴシック体"/>
                <a:cs typeface="ＤＦＰ太丸ゴシック体"/>
              </a:rPr>
              <a:t>磁気圏内では</a:t>
            </a:r>
            <a:r>
              <a:rPr lang="ja-JP" altLang="en-US" sz="3200" dirty="0" smtClean="0">
                <a:solidFill>
                  <a:srgbClr val="FF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相対論的</a:t>
            </a:r>
            <a:r>
              <a:rPr lang="en-US" altLang="ja-JP" sz="3200" dirty="0" smtClean="0">
                <a:solidFill>
                  <a:srgbClr val="FF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 e</a:t>
            </a:r>
            <a:r>
              <a:rPr lang="en-US" altLang="ja-JP" sz="3200" baseline="30000" dirty="0" smtClean="0">
                <a:solidFill>
                  <a:srgbClr val="FF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±</a:t>
            </a:r>
            <a:r>
              <a:rPr lang="en-US" altLang="ja-JP" sz="3200" dirty="0" smtClean="0">
                <a:solidFill>
                  <a:srgbClr val="FF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 </a:t>
            </a:r>
            <a:r>
              <a:rPr lang="ja-JP" altLang="en-US" sz="3200" dirty="0" smtClean="0">
                <a:solidFill>
                  <a:srgbClr val="FF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プラズマ</a:t>
            </a:r>
            <a:r>
              <a:rPr lang="ja-JP" altLang="en-US" sz="3200" dirty="0" smtClean="0">
                <a:solidFill>
                  <a:srgbClr val="0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が生成される</a:t>
            </a:r>
            <a:endParaRPr lang="ja-JP" altLang="en-US" sz="3200" dirty="0">
              <a:solidFill>
                <a:srgbClr val="0000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747484" y="1496398"/>
            <a:ext cx="326277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パルサーは</a:t>
            </a:r>
            <a:endParaRPr lang="en-US" altLang="ja-JP" sz="2400" b="1" dirty="0" smtClean="0">
              <a:latin typeface="ＤＦＰ太丸ゴシック体"/>
              <a:ea typeface="ＤＦＰ太丸ゴシック体"/>
              <a:cs typeface="ＤＦＰ太丸ゴシック体"/>
            </a:endParaRPr>
          </a:p>
          <a:p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回転する磁石である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!</a:t>
            </a:r>
          </a:p>
          <a:p>
            <a:pPr algn="ctr"/>
            <a:r>
              <a:rPr lang="en-US" altLang="ja-JP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(B ~ 10</a:t>
            </a:r>
            <a:r>
              <a:rPr lang="en-US" altLang="ja-JP" sz="2000" b="1" baseline="30000" dirty="0" smtClean="0">
                <a:latin typeface="ＤＦＰ太丸ゴシック体"/>
                <a:ea typeface="ＤＦＰ太丸ゴシック体"/>
                <a:cs typeface="ＤＦＰ太丸ゴシック体"/>
              </a:rPr>
              <a:t>12</a:t>
            </a:r>
            <a:r>
              <a:rPr lang="en-US" altLang="ja-JP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G, P ~ 10ms)</a:t>
            </a:r>
          </a:p>
          <a:p>
            <a:endParaRPr lang="en-US" altLang="ja-JP" sz="2400" b="1" dirty="0"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ctr"/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10</a:t>
            </a:r>
            <a:r>
              <a:rPr lang="en-US" altLang="ja-JP" sz="2400" b="1" baseline="30000" dirty="0" smtClean="0">
                <a:latin typeface="ＤＦＰ太丸ゴシック体"/>
                <a:ea typeface="ＤＦＰ太丸ゴシック体"/>
                <a:cs typeface="ＤＦＰ太丸ゴシック体"/>
              </a:rPr>
              <a:t>16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V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の電池</a:t>
            </a:r>
            <a:endParaRPr lang="en-US" altLang="ja-JP" sz="2400" b="1" dirty="0" smtClean="0"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ctr"/>
            <a:r>
              <a:rPr lang="en-US" altLang="ja-JP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(</a:t>
            </a:r>
            <a:r>
              <a:rPr lang="ja-JP" altLang="en-US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単極誘導</a:t>
            </a:r>
            <a:r>
              <a:rPr lang="en-US" altLang="ja-JP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)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088359" y="51451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58316" y="3699923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100" b="1" dirty="0" smtClean="0">
                <a:latin typeface="+mn-ea"/>
              </a:rPr>
              <a:t>Goldreich&amp;Julian69</a:t>
            </a:r>
            <a:endParaRPr kumimoji="1" lang="ja-JP" altLang="en-US" sz="1100" b="1" dirty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28" y="4246873"/>
            <a:ext cx="9146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大きな電気エネルギーの極一部が磁気圏内で解放</a:t>
            </a:r>
            <a:endParaRPr lang="en-US" altLang="ja-JP" sz="2400" b="1" dirty="0" smtClean="0"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ctr"/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</a:t>
            </a:r>
          </a:p>
          <a:p>
            <a:pPr algn="ctr"/>
            <a:r>
              <a:rPr lang="ja-JP" altLang="en-US" sz="2400" b="1" dirty="0" smtClean="0">
                <a:solidFill>
                  <a:srgbClr val="FF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粒子加速と電磁カスケードによる</a:t>
            </a:r>
            <a:r>
              <a:rPr lang="en-US" altLang="ja-JP" sz="2400" b="1" dirty="0" smtClean="0">
                <a:solidFill>
                  <a:srgbClr val="FF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e</a:t>
            </a:r>
            <a:r>
              <a:rPr lang="en-US" altLang="ja-JP" sz="2400" b="1" baseline="30000" dirty="0" smtClean="0">
                <a:solidFill>
                  <a:srgbClr val="FF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±</a:t>
            </a:r>
            <a:r>
              <a:rPr lang="ja-JP" altLang="en-US" sz="2400" b="1" dirty="0" smtClean="0">
                <a:solidFill>
                  <a:srgbClr val="FF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生成</a:t>
            </a:r>
            <a:endParaRPr lang="en-US" altLang="ja-JP" sz="2400" b="1" dirty="0" smtClean="0">
              <a:solidFill>
                <a:srgbClr val="FF00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ctr"/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(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パルサーからのパルスを生成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)</a:t>
            </a:r>
          </a:p>
        </p:txBody>
      </p:sp>
      <p:sp>
        <p:nvSpPr>
          <p:cNvPr id="5" name="右カーブ矢印 4"/>
          <p:cNvSpPr/>
          <p:nvPr/>
        </p:nvSpPr>
        <p:spPr>
          <a:xfrm>
            <a:off x="57291" y="2505600"/>
            <a:ext cx="324227" cy="284560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4595812" y="2634405"/>
            <a:ext cx="1402083" cy="24631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>
            <a:off x="3870964" y="4761754"/>
            <a:ext cx="1402083" cy="24631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517" y="1412429"/>
            <a:ext cx="2215816" cy="2458727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7707113" y="1367069"/>
            <a:ext cx="14562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100" b="1" dirty="0" smtClean="0">
                <a:latin typeface="+mn-ea"/>
              </a:rPr>
              <a:t>Daugherty&amp;Harding82</a:t>
            </a:r>
            <a:endParaRPr kumimoji="1" lang="ja-JP" altLang="en-US" sz="1100" b="1" dirty="0">
              <a:latin typeface="+mn-ea"/>
            </a:endParaRPr>
          </a:p>
        </p:txBody>
      </p:sp>
      <p:sp>
        <p:nvSpPr>
          <p:cNvPr id="22" name="フリーフォーム 21"/>
          <p:cNvSpPr/>
          <p:nvPr/>
        </p:nvSpPr>
        <p:spPr>
          <a:xfrm>
            <a:off x="247887" y="1597492"/>
            <a:ext cx="2821649" cy="2050924"/>
          </a:xfrm>
          <a:custGeom>
            <a:avLst/>
            <a:gdLst>
              <a:gd name="connsiteX0" fmla="*/ 6801 w 4131175"/>
              <a:gd name="connsiteY0" fmla="*/ 2559578 h 2729780"/>
              <a:gd name="connsiteX1" fmla="*/ 6801 w 4131175"/>
              <a:gd name="connsiteY1" fmla="*/ 2291182 h 2729780"/>
              <a:gd name="connsiteX2" fmla="*/ 19894 w 4131175"/>
              <a:gd name="connsiteY2" fmla="*/ 2199535 h 2729780"/>
              <a:gd name="connsiteX3" fmla="*/ 26441 w 4131175"/>
              <a:gd name="connsiteY3" fmla="*/ 2179896 h 2729780"/>
              <a:gd name="connsiteX4" fmla="*/ 32988 w 4131175"/>
              <a:gd name="connsiteY4" fmla="*/ 1826400 h 2729780"/>
              <a:gd name="connsiteX5" fmla="*/ 46081 w 4131175"/>
              <a:gd name="connsiteY5" fmla="*/ 1597281 h 2729780"/>
              <a:gd name="connsiteX6" fmla="*/ 52627 w 4131175"/>
              <a:gd name="connsiteY6" fmla="*/ 1564550 h 2729780"/>
              <a:gd name="connsiteX7" fmla="*/ 78814 w 4131175"/>
              <a:gd name="connsiteY7" fmla="*/ 1446718 h 2729780"/>
              <a:gd name="connsiteX8" fmla="*/ 85361 w 4131175"/>
              <a:gd name="connsiteY8" fmla="*/ 1420533 h 2729780"/>
              <a:gd name="connsiteX9" fmla="*/ 91907 w 4131175"/>
              <a:gd name="connsiteY9" fmla="*/ 1394348 h 2729780"/>
              <a:gd name="connsiteX10" fmla="*/ 105000 w 4131175"/>
              <a:gd name="connsiteY10" fmla="*/ 1348524 h 2729780"/>
              <a:gd name="connsiteX11" fmla="*/ 131187 w 4131175"/>
              <a:gd name="connsiteY11" fmla="*/ 1224146 h 2729780"/>
              <a:gd name="connsiteX12" fmla="*/ 170467 w 4131175"/>
              <a:gd name="connsiteY12" fmla="*/ 1132499 h 2729780"/>
              <a:gd name="connsiteX13" fmla="*/ 203200 w 4131175"/>
              <a:gd name="connsiteY13" fmla="*/ 1047397 h 2729780"/>
              <a:gd name="connsiteX14" fmla="*/ 229386 w 4131175"/>
              <a:gd name="connsiteY14" fmla="*/ 1021213 h 2729780"/>
              <a:gd name="connsiteX15" fmla="*/ 235933 w 4131175"/>
              <a:gd name="connsiteY15" fmla="*/ 1001574 h 2729780"/>
              <a:gd name="connsiteX16" fmla="*/ 249026 w 4131175"/>
              <a:gd name="connsiteY16" fmla="*/ 975389 h 2729780"/>
              <a:gd name="connsiteX17" fmla="*/ 275213 w 4131175"/>
              <a:gd name="connsiteY17" fmla="*/ 896834 h 2729780"/>
              <a:gd name="connsiteX18" fmla="*/ 321039 w 4131175"/>
              <a:gd name="connsiteY18" fmla="*/ 785548 h 2729780"/>
              <a:gd name="connsiteX19" fmla="*/ 340679 w 4131175"/>
              <a:gd name="connsiteY19" fmla="*/ 733178 h 2729780"/>
              <a:gd name="connsiteX20" fmla="*/ 366865 w 4131175"/>
              <a:gd name="connsiteY20" fmla="*/ 706993 h 2729780"/>
              <a:gd name="connsiteX21" fmla="*/ 379959 w 4131175"/>
              <a:gd name="connsiteY21" fmla="*/ 687355 h 2729780"/>
              <a:gd name="connsiteX22" fmla="*/ 419238 w 4131175"/>
              <a:gd name="connsiteY22" fmla="*/ 648077 h 2729780"/>
              <a:gd name="connsiteX23" fmla="*/ 465065 w 4131175"/>
              <a:gd name="connsiteY23" fmla="*/ 595707 h 2729780"/>
              <a:gd name="connsiteX24" fmla="*/ 523984 w 4131175"/>
              <a:gd name="connsiteY24" fmla="*/ 536791 h 2729780"/>
              <a:gd name="connsiteX25" fmla="*/ 582904 w 4131175"/>
              <a:gd name="connsiteY25" fmla="*/ 497514 h 2729780"/>
              <a:gd name="connsiteX26" fmla="*/ 661464 w 4131175"/>
              <a:gd name="connsiteY26" fmla="*/ 445144 h 2729780"/>
              <a:gd name="connsiteX27" fmla="*/ 707290 w 4131175"/>
              <a:gd name="connsiteY27" fmla="*/ 412413 h 2729780"/>
              <a:gd name="connsiteX28" fmla="*/ 753116 w 4131175"/>
              <a:gd name="connsiteY28" fmla="*/ 386228 h 2729780"/>
              <a:gd name="connsiteX29" fmla="*/ 798943 w 4131175"/>
              <a:gd name="connsiteY29" fmla="*/ 353497 h 2729780"/>
              <a:gd name="connsiteX30" fmla="*/ 857862 w 4131175"/>
              <a:gd name="connsiteY30" fmla="*/ 307673 h 2729780"/>
              <a:gd name="connsiteX31" fmla="*/ 923329 w 4131175"/>
              <a:gd name="connsiteY31" fmla="*/ 281488 h 2729780"/>
              <a:gd name="connsiteX32" fmla="*/ 1008435 w 4131175"/>
              <a:gd name="connsiteY32" fmla="*/ 242211 h 2729780"/>
              <a:gd name="connsiteX33" fmla="*/ 1100088 w 4131175"/>
              <a:gd name="connsiteY33" fmla="*/ 209479 h 2729780"/>
              <a:gd name="connsiteX34" fmla="*/ 1289940 w 4131175"/>
              <a:gd name="connsiteY34" fmla="*/ 137471 h 2729780"/>
              <a:gd name="connsiteX35" fmla="*/ 1309580 w 4131175"/>
              <a:gd name="connsiteY35" fmla="*/ 130925 h 2729780"/>
              <a:gd name="connsiteX36" fmla="*/ 1348859 w 4131175"/>
              <a:gd name="connsiteY36" fmla="*/ 124378 h 2729780"/>
              <a:gd name="connsiteX37" fmla="*/ 1447059 w 4131175"/>
              <a:gd name="connsiteY37" fmla="*/ 91647 h 2729780"/>
              <a:gd name="connsiteX38" fmla="*/ 1505978 w 4131175"/>
              <a:gd name="connsiteY38" fmla="*/ 72008 h 2729780"/>
              <a:gd name="connsiteX39" fmla="*/ 1525618 w 4131175"/>
              <a:gd name="connsiteY39" fmla="*/ 65462 h 2729780"/>
              <a:gd name="connsiteX40" fmla="*/ 1551805 w 4131175"/>
              <a:gd name="connsiteY40" fmla="*/ 52370 h 2729780"/>
              <a:gd name="connsiteX41" fmla="*/ 1722017 w 4131175"/>
              <a:gd name="connsiteY41" fmla="*/ 32731 h 2729780"/>
              <a:gd name="connsiteX42" fmla="*/ 1866043 w 4131175"/>
              <a:gd name="connsiteY42" fmla="*/ 19639 h 2729780"/>
              <a:gd name="connsiteX43" fmla="*/ 1970789 w 4131175"/>
              <a:gd name="connsiteY43" fmla="*/ 6546 h 2729780"/>
              <a:gd name="connsiteX44" fmla="*/ 1996975 w 4131175"/>
              <a:gd name="connsiteY44" fmla="*/ 0 h 2729780"/>
              <a:gd name="connsiteX45" fmla="*/ 3358674 w 4131175"/>
              <a:gd name="connsiteY45" fmla="*/ 6546 h 2729780"/>
              <a:gd name="connsiteX46" fmla="*/ 3391407 w 4131175"/>
              <a:gd name="connsiteY46" fmla="*/ 13092 h 2729780"/>
              <a:gd name="connsiteX47" fmla="*/ 3653272 w 4131175"/>
              <a:gd name="connsiteY47" fmla="*/ 19639 h 2729780"/>
              <a:gd name="connsiteX48" fmla="*/ 3712191 w 4131175"/>
              <a:gd name="connsiteY48" fmla="*/ 72008 h 2729780"/>
              <a:gd name="connsiteX49" fmla="*/ 3725285 w 4131175"/>
              <a:gd name="connsiteY49" fmla="*/ 85101 h 2729780"/>
              <a:gd name="connsiteX50" fmla="*/ 3764564 w 4131175"/>
              <a:gd name="connsiteY50" fmla="*/ 91647 h 2729780"/>
              <a:gd name="connsiteX51" fmla="*/ 3784204 w 4131175"/>
              <a:gd name="connsiteY51" fmla="*/ 104740 h 2729780"/>
              <a:gd name="connsiteX52" fmla="*/ 3882404 w 4131175"/>
              <a:gd name="connsiteY52" fmla="*/ 144017 h 2729780"/>
              <a:gd name="connsiteX53" fmla="*/ 3915137 w 4131175"/>
              <a:gd name="connsiteY53" fmla="*/ 163656 h 2729780"/>
              <a:gd name="connsiteX54" fmla="*/ 3954417 w 4131175"/>
              <a:gd name="connsiteY54" fmla="*/ 189841 h 2729780"/>
              <a:gd name="connsiteX55" fmla="*/ 3980603 w 4131175"/>
              <a:gd name="connsiteY55" fmla="*/ 235664 h 2729780"/>
              <a:gd name="connsiteX56" fmla="*/ 4000243 w 4131175"/>
              <a:gd name="connsiteY56" fmla="*/ 281488 h 2729780"/>
              <a:gd name="connsiteX57" fmla="*/ 4006790 w 4131175"/>
              <a:gd name="connsiteY57" fmla="*/ 320765 h 2729780"/>
              <a:gd name="connsiteX58" fmla="*/ 4019883 w 4131175"/>
              <a:gd name="connsiteY58" fmla="*/ 425505 h 2729780"/>
              <a:gd name="connsiteX59" fmla="*/ 4052616 w 4131175"/>
              <a:gd name="connsiteY59" fmla="*/ 471329 h 2729780"/>
              <a:gd name="connsiteX60" fmla="*/ 4078802 w 4131175"/>
              <a:gd name="connsiteY60" fmla="*/ 504060 h 2729780"/>
              <a:gd name="connsiteX61" fmla="*/ 4098442 w 4131175"/>
              <a:gd name="connsiteY61" fmla="*/ 549884 h 2729780"/>
              <a:gd name="connsiteX62" fmla="*/ 4111536 w 4131175"/>
              <a:gd name="connsiteY62" fmla="*/ 621892 h 2729780"/>
              <a:gd name="connsiteX63" fmla="*/ 4118082 w 4131175"/>
              <a:gd name="connsiteY63" fmla="*/ 641531 h 2729780"/>
              <a:gd name="connsiteX64" fmla="*/ 4131175 w 4131175"/>
              <a:gd name="connsiteY64" fmla="*/ 903380 h 2729780"/>
              <a:gd name="connsiteX65" fmla="*/ 4118082 w 4131175"/>
              <a:gd name="connsiteY65" fmla="*/ 1086675 h 2729780"/>
              <a:gd name="connsiteX66" fmla="*/ 4111536 w 4131175"/>
              <a:gd name="connsiteY66" fmla="*/ 1322339 h 2729780"/>
              <a:gd name="connsiteX67" fmla="*/ 4098442 w 4131175"/>
              <a:gd name="connsiteY67" fmla="*/ 1394348 h 2729780"/>
              <a:gd name="connsiteX68" fmla="*/ 4085349 w 4131175"/>
              <a:gd name="connsiteY68" fmla="*/ 1413987 h 2729780"/>
              <a:gd name="connsiteX69" fmla="*/ 4072256 w 4131175"/>
              <a:gd name="connsiteY69" fmla="*/ 1453264 h 2729780"/>
              <a:gd name="connsiteX70" fmla="*/ 4026429 w 4131175"/>
              <a:gd name="connsiteY70" fmla="*/ 1518726 h 2729780"/>
              <a:gd name="connsiteX71" fmla="*/ 3980603 w 4131175"/>
              <a:gd name="connsiteY71" fmla="*/ 1590735 h 2729780"/>
              <a:gd name="connsiteX72" fmla="*/ 3954417 w 4131175"/>
              <a:gd name="connsiteY72" fmla="*/ 1623466 h 2729780"/>
              <a:gd name="connsiteX73" fmla="*/ 3934777 w 4131175"/>
              <a:gd name="connsiteY73" fmla="*/ 1656197 h 2729780"/>
              <a:gd name="connsiteX74" fmla="*/ 3895497 w 4131175"/>
              <a:gd name="connsiteY74" fmla="*/ 1682382 h 2729780"/>
              <a:gd name="connsiteX75" fmla="*/ 3869310 w 4131175"/>
              <a:gd name="connsiteY75" fmla="*/ 1688929 h 2729780"/>
              <a:gd name="connsiteX76" fmla="*/ 3810391 w 4131175"/>
              <a:gd name="connsiteY76" fmla="*/ 1721660 h 2729780"/>
              <a:gd name="connsiteX77" fmla="*/ 3777658 w 4131175"/>
              <a:gd name="connsiteY77" fmla="*/ 1754391 h 2729780"/>
              <a:gd name="connsiteX78" fmla="*/ 3731831 w 4131175"/>
              <a:gd name="connsiteY78" fmla="*/ 1780576 h 2729780"/>
              <a:gd name="connsiteX79" fmla="*/ 3692552 w 4131175"/>
              <a:gd name="connsiteY79" fmla="*/ 1806761 h 2729780"/>
              <a:gd name="connsiteX80" fmla="*/ 3640179 w 4131175"/>
              <a:gd name="connsiteY80" fmla="*/ 1846038 h 2729780"/>
              <a:gd name="connsiteX81" fmla="*/ 3607445 w 4131175"/>
              <a:gd name="connsiteY81" fmla="*/ 1852584 h 2729780"/>
              <a:gd name="connsiteX82" fmla="*/ 3581259 w 4131175"/>
              <a:gd name="connsiteY82" fmla="*/ 1872223 h 2729780"/>
              <a:gd name="connsiteX83" fmla="*/ 3541979 w 4131175"/>
              <a:gd name="connsiteY83" fmla="*/ 1878769 h 2729780"/>
              <a:gd name="connsiteX84" fmla="*/ 3509246 w 4131175"/>
              <a:gd name="connsiteY84" fmla="*/ 1885316 h 2729780"/>
              <a:gd name="connsiteX85" fmla="*/ 3489606 w 4131175"/>
              <a:gd name="connsiteY85" fmla="*/ 1891862 h 2729780"/>
              <a:gd name="connsiteX86" fmla="*/ 3306301 w 4131175"/>
              <a:gd name="connsiteY86" fmla="*/ 1918047 h 2729780"/>
              <a:gd name="connsiteX87" fmla="*/ 3208101 w 4131175"/>
              <a:gd name="connsiteY87" fmla="*/ 1937686 h 2729780"/>
              <a:gd name="connsiteX88" fmla="*/ 3181915 w 4131175"/>
              <a:gd name="connsiteY88" fmla="*/ 1950778 h 2729780"/>
              <a:gd name="connsiteX89" fmla="*/ 3037889 w 4131175"/>
              <a:gd name="connsiteY89" fmla="*/ 1976963 h 2729780"/>
              <a:gd name="connsiteX90" fmla="*/ 2998609 w 4131175"/>
              <a:gd name="connsiteY90" fmla="*/ 1990055 h 2729780"/>
              <a:gd name="connsiteX91" fmla="*/ 2978969 w 4131175"/>
              <a:gd name="connsiteY91" fmla="*/ 2003148 h 2729780"/>
              <a:gd name="connsiteX92" fmla="*/ 2756384 w 4131175"/>
              <a:gd name="connsiteY92" fmla="*/ 2016240 h 2729780"/>
              <a:gd name="connsiteX93" fmla="*/ 2717104 w 4131175"/>
              <a:gd name="connsiteY93" fmla="*/ 2022787 h 2729780"/>
              <a:gd name="connsiteX94" fmla="*/ 2658185 w 4131175"/>
              <a:gd name="connsiteY94" fmla="*/ 2029333 h 2729780"/>
              <a:gd name="connsiteX95" fmla="*/ 2612358 w 4131175"/>
              <a:gd name="connsiteY95" fmla="*/ 2042425 h 2729780"/>
              <a:gd name="connsiteX96" fmla="*/ 2546892 w 4131175"/>
              <a:gd name="connsiteY96" fmla="*/ 2055518 h 2729780"/>
              <a:gd name="connsiteX97" fmla="*/ 2520705 w 4131175"/>
              <a:gd name="connsiteY97" fmla="*/ 2062064 h 2729780"/>
              <a:gd name="connsiteX98" fmla="*/ 2402866 w 4131175"/>
              <a:gd name="connsiteY98" fmla="*/ 2075156 h 2729780"/>
              <a:gd name="connsiteX99" fmla="*/ 2370133 w 4131175"/>
              <a:gd name="connsiteY99" fmla="*/ 2081703 h 2729780"/>
              <a:gd name="connsiteX100" fmla="*/ 2285027 w 4131175"/>
              <a:gd name="connsiteY100" fmla="*/ 2101341 h 2729780"/>
              <a:gd name="connsiteX101" fmla="*/ 2206467 w 4131175"/>
              <a:gd name="connsiteY101" fmla="*/ 2107888 h 2729780"/>
              <a:gd name="connsiteX102" fmla="*/ 2173734 w 4131175"/>
              <a:gd name="connsiteY102" fmla="*/ 2120980 h 2729780"/>
              <a:gd name="connsiteX103" fmla="*/ 2154094 w 4131175"/>
              <a:gd name="connsiteY103" fmla="*/ 2134073 h 2729780"/>
              <a:gd name="connsiteX104" fmla="*/ 2127908 w 4131175"/>
              <a:gd name="connsiteY104" fmla="*/ 2140619 h 2729780"/>
              <a:gd name="connsiteX105" fmla="*/ 2055895 w 4131175"/>
              <a:gd name="connsiteY105" fmla="*/ 2153711 h 2729780"/>
              <a:gd name="connsiteX106" fmla="*/ 2023162 w 4131175"/>
              <a:gd name="connsiteY106" fmla="*/ 2160258 h 2729780"/>
              <a:gd name="connsiteX107" fmla="*/ 1931509 w 4131175"/>
              <a:gd name="connsiteY107" fmla="*/ 2179896 h 2729780"/>
              <a:gd name="connsiteX108" fmla="*/ 1872589 w 4131175"/>
              <a:gd name="connsiteY108" fmla="*/ 2192989 h 2729780"/>
              <a:gd name="connsiteX109" fmla="*/ 1722017 w 4131175"/>
              <a:gd name="connsiteY109" fmla="*/ 2199535 h 2729780"/>
              <a:gd name="connsiteX110" fmla="*/ 1604178 w 4131175"/>
              <a:gd name="connsiteY110" fmla="*/ 2219174 h 2729780"/>
              <a:gd name="connsiteX111" fmla="*/ 1571445 w 4131175"/>
              <a:gd name="connsiteY111" fmla="*/ 2232266 h 2729780"/>
              <a:gd name="connsiteX112" fmla="*/ 1519072 w 4131175"/>
              <a:gd name="connsiteY112" fmla="*/ 2245359 h 2729780"/>
              <a:gd name="connsiteX113" fmla="*/ 1499432 w 4131175"/>
              <a:gd name="connsiteY113" fmla="*/ 2251905 h 2729780"/>
              <a:gd name="connsiteX114" fmla="*/ 1113181 w 4131175"/>
              <a:gd name="connsiteY114" fmla="*/ 2245359 h 2729780"/>
              <a:gd name="connsiteX115" fmla="*/ 1060808 w 4131175"/>
              <a:gd name="connsiteY115" fmla="*/ 2271544 h 2729780"/>
              <a:gd name="connsiteX116" fmla="*/ 1014981 w 4131175"/>
              <a:gd name="connsiteY116" fmla="*/ 2284636 h 2729780"/>
              <a:gd name="connsiteX117" fmla="*/ 956062 w 4131175"/>
              <a:gd name="connsiteY117" fmla="*/ 2310821 h 2729780"/>
              <a:gd name="connsiteX118" fmla="*/ 936422 w 4131175"/>
              <a:gd name="connsiteY118" fmla="*/ 2323913 h 2729780"/>
              <a:gd name="connsiteX119" fmla="*/ 864409 w 4131175"/>
              <a:gd name="connsiteY119" fmla="*/ 2330460 h 2729780"/>
              <a:gd name="connsiteX120" fmla="*/ 838223 w 4131175"/>
              <a:gd name="connsiteY120" fmla="*/ 2337006 h 2729780"/>
              <a:gd name="connsiteX121" fmla="*/ 766210 w 4131175"/>
              <a:gd name="connsiteY121" fmla="*/ 2363191 h 2729780"/>
              <a:gd name="connsiteX122" fmla="*/ 720383 w 4131175"/>
              <a:gd name="connsiteY122" fmla="*/ 2369737 h 2729780"/>
              <a:gd name="connsiteX123" fmla="*/ 654917 w 4131175"/>
              <a:gd name="connsiteY123" fmla="*/ 2402468 h 2729780"/>
              <a:gd name="connsiteX124" fmla="*/ 641824 w 4131175"/>
              <a:gd name="connsiteY124" fmla="*/ 2422107 h 2729780"/>
              <a:gd name="connsiteX125" fmla="*/ 595997 w 4131175"/>
              <a:gd name="connsiteY125" fmla="*/ 2435199 h 2729780"/>
              <a:gd name="connsiteX126" fmla="*/ 537078 w 4131175"/>
              <a:gd name="connsiteY126" fmla="*/ 2467931 h 2729780"/>
              <a:gd name="connsiteX127" fmla="*/ 523984 w 4131175"/>
              <a:gd name="connsiteY127" fmla="*/ 2487569 h 2729780"/>
              <a:gd name="connsiteX128" fmla="*/ 438878 w 4131175"/>
              <a:gd name="connsiteY128" fmla="*/ 2520300 h 2729780"/>
              <a:gd name="connsiteX129" fmla="*/ 425785 w 4131175"/>
              <a:gd name="connsiteY129" fmla="*/ 2533393 h 2729780"/>
              <a:gd name="connsiteX130" fmla="*/ 379959 w 4131175"/>
              <a:gd name="connsiteY130" fmla="*/ 2559578 h 2729780"/>
              <a:gd name="connsiteX131" fmla="*/ 347226 w 4131175"/>
              <a:gd name="connsiteY131" fmla="*/ 2605402 h 2729780"/>
              <a:gd name="connsiteX132" fmla="*/ 334132 w 4131175"/>
              <a:gd name="connsiteY132" fmla="*/ 2618494 h 2729780"/>
              <a:gd name="connsiteX133" fmla="*/ 301399 w 4131175"/>
              <a:gd name="connsiteY133" fmla="*/ 2664318 h 2729780"/>
              <a:gd name="connsiteX134" fmla="*/ 288306 w 4131175"/>
              <a:gd name="connsiteY134" fmla="*/ 2690503 h 2729780"/>
              <a:gd name="connsiteX135" fmla="*/ 268666 w 4131175"/>
              <a:gd name="connsiteY135" fmla="*/ 2703595 h 2729780"/>
              <a:gd name="connsiteX136" fmla="*/ 255573 w 4131175"/>
              <a:gd name="connsiteY136" fmla="*/ 2716688 h 2729780"/>
              <a:gd name="connsiteX137" fmla="*/ 235933 w 4131175"/>
              <a:gd name="connsiteY137" fmla="*/ 2729780 h 272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4131175" h="2729780">
                <a:moveTo>
                  <a:pt x="6801" y="2559578"/>
                </a:moveTo>
                <a:cubicBezTo>
                  <a:pt x="464" y="2388494"/>
                  <a:pt x="-4645" y="2422795"/>
                  <a:pt x="6801" y="2291182"/>
                </a:cubicBezTo>
                <a:cubicBezTo>
                  <a:pt x="9516" y="2259963"/>
                  <a:pt x="12323" y="2229819"/>
                  <a:pt x="19894" y="2199535"/>
                </a:cubicBezTo>
                <a:cubicBezTo>
                  <a:pt x="21568" y="2192841"/>
                  <a:pt x="24259" y="2186442"/>
                  <a:pt x="26441" y="2179896"/>
                </a:cubicBezTo>
                <a:cubicBezTo>
                  <a:pt x="28623" y="2062064"/>
                  <a:pt x="30005" y="1944214"/>
                  <a:pt x="32988" y="1826400"/>
                </a:cubicBezTo>
                <a:cubicBezTo>
                  <a:pt x="34718" y="1758061"/>
                  <a:pt x="36387" y="1669980"/>
                  <a:pt x="46081" y="1597281"/>
                </a:cubicBezTo>
                <a:cubicBezTo>
                  <a:pt x="47552" y="1586252"/>
                  <a:pt x="50637" y="1575497"/>
                  <a:pt x="52627" y="1564550"/>
                </a:cubicBezTo>
                <a:cubicBezTo>
                  <a:pt x="67269" y="1484021"/>
                  <a:pt x="48517" y="1567897"/>
                  <a:pt x="78814" y="1446718"/>
                </a:cubicBezTo>
                <a:lnTo>
                  <a:pt x="85361" y="1420533"/>
                </a:lnTo>
                <a:cubicBezTo>
                  <a:pt x="87543" y="1411805"/>
                  <a:pt x="89062" y="1402883"/>
                  <a:pt x="91907" y="1394348"/>
                </a:cubicBezTo>
                <a:cubicBezTo>
                  <a:pt x="98937" y="1373260"/>
                  <a:pt x="99861" y="1372164"/>
                  <a:pt x="105000" y="1348524"/>
                </a:cubicBezTo>
                <a:cubicBezTo>
                  <a:pt x="114001" y="1307123"/>
                  <a:pt x="114496" y="1263088"/>
                  <a:pt x="131187" y="1224146"/>
                </a:cubicBezTo>
                <a:cubicBezTo>
                  <a:pt x="144280" y="1193597"/>
                  <a:pt x="160916" y="1164334"/>
                  <a:pt x="170467" y="1132499"/>
                </a:cubicBezTo>
                <a:cubicBezTo>
                  <a:pt x="180904" y="1097711"/>
                  <a:pt x="181429" y="1072795"/>
                  <a:pt x="203200" y="1047397"/>
                </a:cubicBezTo>
                <a:cubicBezTo>
                  <a:pt x="211233" y="1038025"/>
                  <a:pt x="220657" y="1029941"/>
                  <a:pt x="229386" y="1021213"/>
                </a:cubicBezTo>
                <a:cubicBezTo>
                  <a:pt x="231568" y="1014667"/>
                  <a:pt x="233215" y="1007917"/>
                  <a:pt x="235933" y="1001574"/>
                </a:cubicBezTo>
                <a:cubicBezTo>
                  <a:pt x="239777" y="992604"/>
                  <a:pt x="245599" y="984526"/>
                  <a:pt x="249026" y="975389"/>
                </a:cubicBezTo>
                <a:cubicBezTo>
                  <a:pt x="258718" y="949545"/>
                  <a:pt x="265521" y="922678"/>
                  <a:pt x="275213" y="896834"/>
                </a:cubicBezTo>
                <a:cubicBezTo>
                  <a:pt x="324364" y="765772"/>
                  <a:pt x="261961" y="929015"/>
                  <a:pt x="321039" y="785548"/>
                </a:cubicBezTo>
                <a:cubicBezTo>
                  <a:pt x="328138" y="768309"/>
                  <a:pt x="331285" y="749282"/>
                  <a:pt x="340679" y="733178"/>
                </a:cubicBezTo>
                <a:cubicBezTo>
                  <a:pt x="346899" y="722516"/>
                  <a:pt x="358831" y="716365"/>
                  <a:pt x="366865" y="706993"/>
                </a:cubicBezTo>
                <a:cubicBezTo>
                  <a:pt x="371985" y="701020"/>
                  <a:pt x="374732" y="693235"/>
                  <a:pt x="379959" y="687355"/>
                </a:cubicBezTo>
                <a:cubicBezTo>
                  <a:pt x="392261" y="673516"/>
                  <a:pt x="419238" y="648077"/>
                  <a:pt x="419238" y="648077"/>
                </a:cubicBezTo>
                <a:cubicBezTo>
                  <a:pt x="443247" y="588062"/>
                  <a:pt x="415554" y="638143"/>
                  <a:pt x="465065" y="595707"/>
                </a:cubicBezTo>
                <a:cubicBezTo>
                  <a:pt x="486153" y="577632"/>
                  <a:pt x="502647" y="554571"/>
                  <a:pt x="523984" y="536791"/>
                </a:cubicBezTo>
                <a:cubicBezTo>
                  <a:pt x="542117" y="521681"/>
                  <a:pt x="564343" y="512096"/>
                  <a:pt x="582904" y="497514"/>
                </a:cubicBezTo>
                <a:cubicBezTo>
                  <a:pt x="654081" y="441593"/>
                  <a:pt x="572705" y="483182"/>
                  <a:pt x="661464" y="445144"/>
                </a:cubicBezTo>
                <a:cubicBezTo>
                  <a:pt x="698904" y="407706"/>
                  <a:pt x="661334" y="441134"/>
                  <a:pt x="707290" y="412413"/>
                </a:cubicBezTo>
                <a:cubicBezTo>
                  <a:pt x="752587" y="384104"/>
                  <a:pt x="714532" y="399089"/>
                  <a:pt x="753116" y="386228"/>
                </a:cubicBezTo>
                <a:cubicBezTo>
                  <a:pt x="804181" y="335166"/>
                  <a:pt x="738624" y="396578"/>
                  <a:pt x="798943" y="353497"/>
                </a:cubicBezTo>
                <a:cubicBezTo>
                  <a:pt x="828598" y="332316"/>
                  <a:pt x="812770" y="322702"/>
                  <a:pt x="857862" y="307673"/>
                </a:cubicBezTo>
                <a:cubicBezTo>
                  <a:pt x="887080" y="297935"/>
                  <a:pt x="886063" y="298878"/>
                  <a:pt x="923329" y="281488"/>
                </a:cubicBezTo>
                <a:cubicBezTo>
                  <a:pt x="959713" y="264510"/>
                  <a:pt x="973535" y="253844"/>
                  <a:pt x="1008435" y="242211"/>
                </a:cubicBezTo>
                <a:cubicBezTo>
                  <a:pt x="1064954" y="223372"/>
                  <a:pt x="1006592" y="256223"/>
                  <a:pt x="1100088" y="209479"/>
                </a:cubicBezTo>
                <a:cubicBezTo>
                  <a:pt x="1186405" y="166324"/>
                  <a:pt x="1127330" y="193755"/>
                  <a:pt x="1289940" y="137471"/>
                </a:cubicBezTo>
                <a:cubicBezTo>
                  <a:pt x="1296461" y="135214"/>
                  <a:pt x="1302773" y="132060"/>
                  <a:pt x="1309580" y="130925"/>
                </a:cubicBezTo>
                <a:lnTo>
                  <a:pt x="1348859" y="124378"/>
                </a:lnTo>
                <a:cubicBezTo>
                  <a:pt x="1422537" y="94910"/>
                  <a:pt x="1331969" y="130008"/>
                  <a:pt x="1447059" y="91647"/>
                </a:cubicBezTo>
                <a:cubicBezTo>
                  <a:pt x="1582483" y="46508"/>
                  <a:pt x="1396163" y="103383"/>
                  <a:pt x="1505978" y="72008"/>
                </a:cubicBezTo>
                <a:cubicBezTo>
                  <a:pt x="1512613" y="70112"/>
                  <a:pt x="1519275" y="68180"/>
                  <a:pt x="1525618" y="65462"/>
                </a:cubicBezTo>
                <a:cubicBezTo>
                  <a:pt x="1534588" y="61618"/>
                  <a:pt x="1542305" y="54605"/>
                  <a:pt x="1551805" y="52370"/>
                </a:cubicBezTo>
                <a:cubicBezTo>
                  <a:pt x="1610127" y="38648"/>
                  <a:pt x="1662720" y="37813"/>
                  <a:pt x="1722017" y="32731"/>
                </a:cubicBezTo>
                <a:lnTo>
                  <a:pt x="1866043" y="19639"/>
                </a:lnTo>
                <a:cubicBezTo>
                  <a:pt x="1889402" y="17379"/>
                  <a:pt x="1945144" y="11208"/>
                  <a:pt x="1970789" y="6546"/>
                </a:cubicBezTo>
                <a:cubicBezTo>
                  <a:pt x="1979641" y="4937"/>
                  <a:pt x="1988246" y="2182"/>
                  <a:pt x="1996975" y="0"/>
                </a:cubicBezTo>
                <a:lnTo>
                  <a:pt x="3358674" y="6546"/>
                </a:lnTo>
                <a:cubicBezTo>
                  <a:pt x="3369801" y="6650"/>
                  <a:pt x="3380291" y="12598"/>
                  <a:pt x="3391407" y="13092"/>
                </a:cubicBezTo>
                <a:cubicBezTo>
                  <a:pt x="3478637" y="16969"/>
                  <a:pt x="3565984" y="17457"/>
                  <a:pt x="3653272" y="19639"/>
                </a:cubicBezTo>
                <a:cubicBezTo>
                  <a:pt x="3688319" y="43001"/>
                  <a:pt x="3667348" y="27167"/>
                  <a:pt x="3712191" y="72008"/>
                </a:cubicBezTo>
                <a:cubicBezTo>
                  <a:pt x="3716556" y="76372"/>
                  <a:pt x="3719197" y="84086"/>
                  <a:pt x="3725285" y="85101"/>
                </a:cubicBezTo>
                <a:lnTo>
                  <a:pt x="3764564" y="91647"/>
                </a:lnTo>
                <a:cubicBezTo>
                  <a:pt x="3771111" y="96011"/>
                  <a:pt x="3777041" y="101484"/>
                  <a:pt x="3784204" y="104740"/>
                </a:cubicBezTo>
                <a:cubicBezTo>
                  <a:pt x="3860030" y="139204"/>
                  <a:pt x="3812405" y="109019"/>
                  <a:pt x="3882404" y="144017"/>
                </a:cubicBezTo>
                <a:cubicBezTo>
                  <a:pt x="3893785" y="149707"/>
                  <a:pt x="3904402" y="156825"/>
                  <a:pt x="3915137" y="163656"/>
                </a:cubicBezTo>
                <a:cubicBezTo>
                  <a:pt x="3928413" y="172104"/>
                  <a:pt x="3954417" y="189841"/>
                  <a:pt x="3954417" y="189841"/>
                </a:cubicBezTo>
                <a:cubicBezTo>
                  <a:pt x="3967567" y="209565"/>
                  <a:pt x="3970635" y="212407"/>
                  <a:pt x="3980603" y="235664"/>
                </a:cubicBezTo>
                <a:cubicBezTo>
                  <a:pt x="4009501" y="303089"/>
                  <a:pt x="3956819" y="194644"/>
                  <a:pt x="4000243" y="281488"/>
                </a:cubicBezTo>
                <a:cubicBezTo>
                  <a:pt x="4002425" y="294580"/>
                  <a:pt x="4004997" y="307614"/>
                  <a:pt x="4006790" y="320765"/>
                </a:cubicBezTo>
                <a:cubicBezTo>
                  <a:pt x="4011544" y="355627"/>
                  <a:pt x="4011733" y="391277"/>
                  <a:pt x="4019883" y="425505"/>
                </a:cubicBezTo>
                <a:cubicBezTo>
                  <a:pt x="4026964" y="455243"/>
                  <a:pt x="4038159" y="453258"/>
                  <a:pt x="4052616" y="471329"/>
                </a:cubicBezTo>
                <a:cubicBezTo>
                  <a:pt x="4085650" y="512619"/>
                  <a:pt x="4047188" y="472446"/>
                  <a:pt x="4078802" y="504060"/>
                </a:cubicBezTo>
                <a:cubicBezTo>
                  <a:pt x="4097598" y="579235"/>
                  <a:pt x="4071316" y="486593"/>
                  <a:pt x="4098442" y="549884"/>
                </a:cubicBezTo>
                <a:cubicBezTo>
                  <a:pt x="4105720" y="566866"/>
                  <a:pt x="4108881" y="608616"/>
                  <a:pt x="4111536" y="621892"/>
                </a:cubicBezTo>
                <a:cubicBezTo>
                  <a:pt x="4112889" y="628658"/>
                  <a:pt x="4115900" y="634985"/>
                  <a:pt x="4118082" y="641531"/>
                </a:cubicBezTo>
                <a:cubicBezTo>
                  <a:pt x="4122446" y="728814"/>
                  <a:pt x="4131175" y="815988"/>
                  <a:pt x="4131175" y="903380"/>
                </a:cubicBezTo>
                <a:cubicBezTo>
                  <a:pt x="4131175" y="964634"/>
                  <a:pt x="4120950" y="1025488"/>
                  <a:pt x="4118082" y="1086675"/>
                </a:cubicBezTo>
                <a:cubicBezTo>
                  <a:pt x="4114402" y="1165174"/>
                  <a:pt x="4115187" y="1243839"/>
                  <a:pt x="4111536" y="1322339"/>
                </a:cubicBezTo>
                <a:cubicBezTo>
                  <a:pt x="4111167" y="1330282"/>
                  <a:pt x="4104388" y="1380476"/>
                  <a:pt x="4098442" y="1394348"/>
                </a:cubicBezTo>
                <a:cubicBezTo>
                  <a:pt x="4095343" y="1401580"/>
                  <a:pt x="4088545" y="1406797"/>
                  <a:pt x="4085349" y="1413987"/>
                </a:cubicBezTo>
                <a:cubicBezTo>
                  <a:pt x="4079744" y="1426598"/>
                  <a:pt x="4080171" y="1441958"/>
                  <a:pt x="4072256" y="1453264"/>
                </a:cubicBezTo>
                <a:cubicBezTo>
                  <a:pt x="4056980" y="1475085"/>
                  <a:pt x="4040133" y="1495886"/>
                  <a:pt x="4026429" y="1518726"/>
                </a:cubicBezTo>
                <a:cubicBezTo>
                  <a:pt x="4010207" y="1545762"/>
                  <a:pt x="3999610" y="1564602"/>
                  <a:pt x="3980603" y="1590735"/>
                </a:cubicBezTo>
                <a:cubicBezTo>
                  <a:pt x="3972385" y="1602035"/>
                  <a:pt x="3962430" y="1612020"/>
                  <a:pt x="3954417" y="1623466"/>
                </a:cubicBezTo>
                <a:cubicBezTo>
                  <a:pt x="3947120" y="1633890"/>
                  <a:pt x="3942173" y="1645844"/>
                  <a:pt x="3934777" y="1656197"/>
                </a:cubicBezTo>
                <a:cubicBezTo>
                  <a:pt x="3925031" y="1669841"/>
                  <a:pt x="3911001" y="1676568"/>
                  <a:pt x="3895497" y="1682382"/>
                </a:cubicBezTo>
                <a:cubicBezTo>
                  <a:pt x="3887072" y="1685541"/>
                  <a:pt x="3877664" y="1685588"/>
                  <a:pt x="3869310" y="1688929"/>
                </a:cubicBezTo>
                <a:cubicBezTo>
                  <a:pt x="3858706" y="1693171"/>
                  <a:pt x="3823015" y="1710614"/>
                  <a:pt x="3810391" y="1721660"/>
                </a:cubicBezTo>
                <a:cubicBezTo>
                  <a:pt x="3798778" y="1731820"/>
                  <a:pt x="3790002" y="1745133"/>
                  <a:pt x="3777658" y="1754391"/>
                </a:cubicBezTo>
                <a:cubicBezTo>
                  <a:pt x="3763583" y="1764947"/>
                  <a:pt x="3746815" y="1771356"/>
                  <a:pt x="3731831" y="1780576"/>
                </a:cubicBezTo>
                <a:cubicBezTo>
                  <a:pt x="3718429" y="1788823"/>
                  <a:pt x="3705278" y="1797506"/>
                  <a:pt x="3692552" y="1806761"/>
                </a:cubicBezTo>
                <a:cubicBezTo>
                  <a:pt x="3691626" y="1807435"/>
                  <a:pt x="3650075" y="1842327"/>
                  <a:pt x="3640179" y="1846038"/>
                </a:cubicBezTo>
                <a:cubicBezTo>
                  <a:pt x="3629760" y="1849945"/>
                  <a:pt x="3618356" y="1850402"/>
                  <a:pt x="3607445" y="1852584"/>
                </a:cubicBezTo>
                <a:cubicBezTo>
                  <a:pt x="3598716" y="1859130"/>
                  <a:pt x="3591389" y="1868171"/>
                  <a:pt x="3581259" y="1872223"/>
                </a:cubicBezTo>
                <a:cubicBezTo>
                  <a:pt x="3568934" y="1877153"/>
                  <a:pt x="3555039" y="1876395"/>
                  <a:pt x="3541979" y="1878769"/>
                </a:cubicBezTo>
                <a:cubicBezTo>
                  <a:pt x="3531031" y="1880759"/>
                  <a:pt x="3520041" y="1882617"/>
                  <a:pt x="3509246" y="1885316"/>
                </a:cubicBezTo>
                <a:cubicBezTo>
                  <a:pt x="3502551" y="1886990"/>
                  <a:pt x="3496419" y="1890763"/>
                  <a:pt x="3489606" y="1891862"/>
                </a:cubicBezTo>
                <a:cubicBezTo>
                  <a:pt x="3428671" y="1901690"/>
                  <a:pt x="3306301" y="1918047"/>
                  <a:pt x="3306301" y="1918047"/>
                </a:cubicBezTo>
                <a:cubicBezTo>
                  <a:pt x="3246521" y="1947934"/>
                  <a:pt x="3319555" y="1915396"/>
                  <a:pt x="3208101" y="1937686"/>
                </a:cubicBezTo>
                <a:cubicBezTo>
                  <a:pt x="3198532" y="1939600"/>
                  <a:pt x="3191277" y="1948025"/>
                  <a:pt x="3181915" y="1950778"/>
                </a:cubicBezTo>
                <a:cubicBezTo>
                  <a:pt x="3113676" y="1970847"/>
                  <a:pt x="3101228" y="1969926"/>
                  <a:pt x="3037889" y="1976963"/>
                </a:cubicBezTo>
                <a:cubicBezTo>
                  <a:pt x="3024796" y="1981327"/>
                  <a:pt x="3011221" y="1984450"/>
                  <a:pt x="2998609" y="1990055"/>
                </a:cubicBezTo>
                <a:cubicBezTo>
                  <a:pt x="2991419" y="1993250"/>
                  <a:pt x="2986791" y="2002302"/>
                  <a:pt x="2978969" y="2003148"/>
                </a:cubicBezTo>
                <a:cubicBezTo>
                  <a:pt x="2905076" y="2011136"/>
                  <a:pt x="2830579" y="2011876"/>
                  <a:pt x="2756384" y="2016240"/>
                </a:cubicBezTo>
                <a:cubicBezTo>
                  <a:pt x="2743291" y="2018422"/>
                  <a:pt x="2730262" y="2021033"/>
                  <a:pt x="2717104" y="2022787"/>
                </a:cubicBezTo>
                <a:cubicBezTo>
                  <a:pt x="2697517" y="2025399"/>
                  <a:pt x="2677607" y="2025692"/>
                  <a:pt x="2658185" y="2029333"/>
                </a:cubicBezTo>
                <a:cubicBezTo>
                  <a:pt x="2642570" y="2032260"/>
                  <a:pt x="2627823" y="2038787"/>
                  <a:pt x="2612358" y="2042425"/>
                </a:cubicBezTo>
                <a:cubicBezTo>
                  <a:pt x="2590695" y="2047522"/>
                  <a:pt x="2568652" y="2050855"/>
                  <a:pt x="2546892" y="2055518"/>
                </a:cubicBezTo>
                <a:cubicBezTo>
                  <a:pt x="2538094" y="2057403"/>
                  <a:pt x="2529620" y="2060848"/>
                  <a:pt x="2520705" y="2062064"/>
                </a:cubicBezTo>
                <a:cubicBezTo>
                  <a:pt x="2481546" y="2067403"/>
                  <a:pt x="2442055" y="2070045"/>
                  <a:pt x="2402866" y="2075156"/>
                </a:cubicBezTo>
                <a:cubicBezTo>
                  <a:pt x="2391832" y="2076595"/>
                  <a:pt x="2380995" y="2079289"/>
                  <a:pt x="2370133" y="2081703"/>
                </a:cubicBezTo>
                <a:cubicBezTo>
                  <a:pt x="2341712" y="2088018"/>
                  <a:pt x="2313775" y="2096742"/>
                  <a:pt x="2285027" y="2101341"/>
                </a:cubicBezTo>
                <a:cubicBezTo>
                  <a:pt x="2259080" y="2105492"/>
                  <a:pt x="2232654" y="2105706"/>
                  <a:pt x="2206467" y="2107888"/>
                </a:cubicBezTo>
                <a:cubicBezTo>
                  <a:pt x="2195556" y="2112252"/>
                  <a:pt x="2184245" y="2115725"/>
                  <a:pt x="2173734" y="2120980"/>
                </a:cubicBezTo>
                <a:cubicBezTo>
                  <a:pt x="2166697" y="2124499"/>
                  <a:pt x="2161326" y="2130974"/>
                  <a:pt x="2154094" y="2134073"/>
                </a:cubicBezTo>
                <a:cubicBezTo>
                  <a:pt x="2145824" y="2137617"/>
                  <a:pt x="2136691" y="2138667"/>
                  <a:pt x="2127908" y="2140619"/>
                </a:cubicBezTo>
                <a:cubicBezTo>
                  <a:pt x="2091512" y="2148706"/>
                  <a:pt x="2094993" y="2146602"/>
                  <a:pt x="2055895" y="2153711"/>
                </a:cubicBezTo>
                <a:cubicBezTo>
                  <a:pt x="2044947" y="2155701"/>
                  <a:pt x="2033897" y="2157330"/>
                  <a:pt x="2023162" y="2160258"/>
                </a:cubicBezTo>
                <a:cubicBezTo>
                  <a:pt x="1904245" y="2192689"/>
                  <a:pt x="2077819" y="2154078"/>
                  <a:pt x="1931509" y="2179896"/>
                </a:cubicBezTo>
                <a:cubicBezTo>
                  <a:pt x="1911696" y="2183392"/>
                  <a:pt x="1892620" y="2191111"/>
                  <a:pt x="1872589" y="2192989"/>
                </a:cubicBezTo>
                <a:cubicBezTo>
                  <a:pt x="1822570" y="2197678"/>
                  <a:pt x="1772208" y="2197353"/>
                  <a:pt x="1722017" y="2199535"/>
                </a:cubicBezTo>
                <a:cubicBezTo>
                  <a:pt x="1660073" y="2220181"/>
                  <a:pt x="1761739" y="2187663"/>
                  <a:pt x="1604178" y="2219174"/>
                </a:cubicBezTo>
                <a:cubicBezTo>
                  <a:pt x="1592655" y="2221479"/>
                  <a:pt x="1582677" y="2228810"/>
                  <a:pt x="1571445" y="2232266"/>
                </a:cubicBezTo>
                <a:cubicBezTo>
                  <a:pt x="1554246" y="2237558"/>
                  <a:pt x="1536433" y="2240624"/>
                  <a:pt x="1519072" y="2245359"/>
                </a:cubicBezTo>
                <a:cubicBezTo>
                  <a:pt x="1512414" y="2247175"/>
                  <a:pt x="1505979" y="2249723"/>
                  <a:pt x="1499432" y="2251905"/>
                </a:cubicBezTo>
                <a:cubicBezTo>
                  <a:pt x="1380332" y="2245950"/>
                  <a:pt x="1237321" y="2229842"/>
                  <a:pt x="1113181" y="2245359"/>
                </a:cubicBezTo>
                <a:cubicBezTo>
                  <a:pt x="1082973" y="2249135"/>
                  <a:pt x="1083644" y="2260127"/>
                  <a:pt x="1060808" y="2271544"/>
                </a:cubicBezTo>
                <a:cubicBezTo>
                  <a:pt x="1051417" y="2276239"/>
                  <a:pt x="1023370" y="2282539"/>
                  <a:pt x="1014981" y="2284636"/>
                </a:cubicBezTo>
                <a:cubicBezTo>
                  <a:pt x="970537" y="2314264"/>
                  <a:pt x="1026174" y="2279662"/>
                  <a:pt x="956062" y="2310821"/>
                </a:cubicBezTo>
                <a:cubicBezTo>
                  <a:pt x="948872" y="2314016"/>
                  <a:pt x="944115" y="2322265"/>
                  <a:pt x="936422" y="2323913"/>
                </a:cubicBezTo>
                <a:cubicBezTo>
                  <a:pt x="912854" y="2328963"/>
                  <a:pt x="888413" y="2328278"/>
                  <a:pt x="864409" y="2330460"/>
                </a:cubicBezTo>
                <a:cubicBezTo>
                  <a:pt x="855680" y="2332642"/>
                  <a:pt x="846759" y="2334161"/>
                  <a:pt x="838223" y="2337006"/>
                </a:cubicBezTo>
                <a:cubicBezTo>
                  <a:pt x="806021" y="2347739"/>
                  <a:pt x="800964" y="2355171"/>
                  <a:pt x="766210" y="2363191"/>
                </a:cubicBezTo>
                <a:cubicBezTo>
                  <a:pt x="751174" y="2366661"/>
                  <a:pt x="735659" y="2367555"/>
                  <a:pt x="720383" y="2369737"/>
                </a:cubicBezTo>
                <a:cubicBezTo>
                  <a:pt x="698561" y="2380647"/>
                  <a:pt x="668451" y="2382168"/>
                  <a:pt x="654917" y="2402468"/>
                </a:cubicBezTo>
                <a:cubicBezTo>
                  <a:pt x="650553" y="2409014"/>
                  <a:pt x="647968" y="2417192"/>
                  <a:pt x="641824" y="2422107"/>
                </a:cubicBezTo>
                <a:cubicBezTo>
                  <a:pt x="637555" y="2425522"/>
                  <a:pt x="597707" y="2434771"/>
                  <a:pt x="595997" y="2435199"/>
                </a:cubicBezTo>
                <a:cubicBezTo>
                  <a:pt x="518841" y="2512352"/>
                  <a:pt x="620768" y="2420111"/>
                  <a:pt x="537078" y="2467931"/>
                </a:cubicBezTo>
                <a:cubicBezTo>
                  <a:pt x="530247" y="2471834"/>
                  <a:pt x="529547" y="2482006"/>
                  <a:pt x="523984" y="2487569"/>
                </a:cubicBezTo>
                <a:cubicBezTo>
                  <a:pt x="503764" y="2507788"/>
                  <a:pt x="458671" y="2514363"/>
                  <a:pt x="438878" y="2520300"/>
                </a:cubicBezTo>
                <a:cubicBezTo>
                  <a:pt x="434514" y="2524664"/>
                  <a:pt x="430605" y="2529537"/>
                  <a:pt x="425785" y="2533393"/>
                </a:cubicBezTo>
                <a:cubicBezTo>
                  <a:pt x="410367" y="2545727"/>
                  <a:pt x="397874" y="2550621"/>
                  <a:pt x="379959" y="2559578"/>
                </a:cubicBezTo>
                <a:cubicBezTo>
                  <a:pt x="368626" y="2576576"/>
                  <a:pt x="360752" y="2589172"/>
                  <a:pt x="347226" y="2605402"/>
                </a:cubicBezTo>
                <a:cubicBezTo>
                  <a:pt x="343275" y="2610143"/>
                  <a:pt x="338497" y="2614130"/>
                  <a:pt x="334132" y="2618494"/>
                </a:cubicBezTo>
                <a:cubicBezTo>
                  <a:pt x="318857" y="2664318"/>
                  <a:pt x="334131" y="2653407"/>
                  <a:pt x="301399" y="2664318"/>
                </a:cubicBezTo>
                <a:cubicBezTo>
                  <a:pt x="297035" y="2673046"/>
                  <a:pt x="294554" y="2683006"/>
                  <a:pt x="288306" y="2690503"/>
                </a:cubicBezTo>
                <a:cubicBezTo>
                  <a:pt x="283269" y="2696547"/>
                  <a:pt x="274810" y="2698680"/>
                  <a:pt x="268666" y="2703595"/>
                </a:cubicBezTo>
                <a:cubicBezTo>
                  <a:pt x="263846" y="2707451"/>
                  <a:pt x="260393" y="2712832"/>
                  <a:pt x="255573" y="2716688"/>
                </a:cubicBezTo>
                <a:cubicBezTo>
                  <a:pt x="249429" y="2721603"/>
                  <a:pt x="235933" y="2729780"/>
                  <a:pt x="235933" y="2729780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611761" y="3056512"/>
            <a:ext cx="902811" cy="26161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1100" b="1" dirty="0" smtClean="0">
                <a:latin typeface="ＤＦＰ太丸ゴシック体"/>
                <a:ea typeface="ＤＦＰ太丸ゴシック体"/>
                <a:cs typeface="ＤＦＰ太丸ゴシック体"/>
              </a:rPr>
              <a:t>パルサー風</a:t>
            </a:r>
            <a:endParaRPr kumimoji="1" lang="ja-JP" altLang="en-US" sz="1100" b="1" dirty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grpSp>
        <p:nvGrpSpPr>
          <p:cNvPr id="24" name="図形グループ 23"/>
          <p:cNvGrpSpPr/>
          <p:nvPr/>
        </p:nvGrpSpPr>
        <p:grpSpPr>
          <a:xfrm>
            <a:off x="2962586" y="2086347"/>
            <a:ext cx="213899" cy="435634"/>
            <a:chOff x="5106180" y="1583073"/>
            <a:chExt cx="213899" cy="435634"/>
          </a:xfrm>
        </p:grpSpPr>
        <p:sp>
          <p:nvSpPr>
            <p:cNvPr id="25" name="正方形/長方形 24"/>
            <p:cNvSpPr/>
            <p:nvPr/>
          </p:nvSpPr>
          <p:spPr>
            <a:xfrm>
              <a:off x="5106181" y="1583073"/>
              <a:ext cx="213898" cy="4356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6" name="図形グループ 25"/>
            <p:cNvGrpSpPr/>
            <p:nvPr/>
          </p:nvGrpSpPr>
          <p:grpSpPr>
            <a:xfrm rot="5400000">
              <a:off x="4993286" y="1695968"/>
              <a:ext cx="435632" cy="209843"/>
              <a:chOff x="5456971" y="3658978"/>
              <a:chExt cx="435632" cy="209843"/>
            </a:xfrm>
          </p:grpSpPr>
          <p:cxnSp>
            <p:nvCxnSpPr>
              <p:cNvPr id="27" name="直線コネクタ 26"/>
              <p:cNvCxnSpPr/>
              <p:nvPr/>
            </p:nvCxnSpPr>
            <p:spPr>
              <a:xfrm flipV="1">
                <a:off x="5504399" y="3658978"/>
                <a:ext cx="62757" cy="207351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>
              <a:xfrm flipH="1" flipV="1">
                <a:off x="5567156" y="3658978"/>
                <a:ext cx="72991" cy="207351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 flipV="1">
                <a:off x="5643322" y="3661025"/>
                <a:ext cx="62757" cy="207351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 flipH="1" flipV="1">
                <a:off x="5706598" y="3659423"/>
                <a:ext cx="72991" cy="207351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 flipV="1">
                <a:off x="5782764" y="3661470"/>
                <a:ext cx="62757" cy="207351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/>
              <p:cNvCxnSpPr/>
              <p:nvPr/>
            </p:nvCxnSpPr>
            <p:spPr>
              <a:xfrm flipH="1" flipV="1">
                <a:off x="5456971" y="3758876"/>
                <a:ext cx="44253" cy="106770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>
              <a:xfrm flipH="1" flipV="1">
                <a:off x="5848350" y="3661470"/>
                <a:ext cx="44253" cy="106770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図形グループ 33"/>
          <p:cNvGrpSpPr/>
          <p:nvPr/>
        </p:nvGrpSpPr>
        <p:grpSpPr>
          <a:xfrm rot="4782892">
            <a:off x="1913747" y="2922362"/>
            <a:ext cx="213899" cy="435634"/>
            <a:chOff x="5106180" y="1583073"/>
            <a:chExt cx="213899" cy="435634"/>
          </a:xfrm>
        </p:grpSpPr>
        <p:sp>
          <p:nvSpPr>
            <p:cNvPr id="35" name="正方形/長方形 34"/>
            <p:cNvSpPr/>
            <p:nvPr/>
          </p:nvSpPr>
          <p:spPr>
            <a:xfrm>
              <a:off x="5106181" y="1583073"/>
              <a:ext cx="213898" cy="4356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6" name="図形グループ 35"/>
            <p:cNvGrpSpPr/>
            <p:nvPr/>
          </p:nvGrpSpPr>
          <p:grpSpPr>
            <a:xfrm rot="5400000">
              <a:off x="4993286" y="1695968"/>
              <a:ext cx="435632" cy="209843"/>
              <a:chOff x="5456971" y="3658978"/>
              <a:chExt cx="435632" cy="209843"/>
            </a:xfrm>
          </p:grpSpPr>
          <p:cxnSp>
            <p:nvCxnSpPr>
              <p:cNvPr id="37" name="直線コネクタ 36"/>
              <p:cNvCxnSpPr/>
              <p:nvPr/>
            </p:nvCxnSpPr>
            <p:spPr>
              <a:xfrm flipV="1">
                <a:off x="5504399" y="3658978"/>
                <a:ext cx="62757" cy="207351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/>
              <p:cNvCxnSpPr/>
              <p:nvPr/>
            </p:nvCxnSpPr>
            <p:spPr>
              <a:xfrm flipH="1" flipV="1">
                <a:off x="5567156" y="3658978"/>
                <a:ext cx="72991" cy="207351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 flipV="1">
                <a:off x="5643322" y="3661025"/>
                <a:ext cx="62757" cy="207351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/>
              <p:cNvCxnSpPr/>
              <p:nvPr/>
            </p:nvCxnSpPr>
            <p:spPr>
              <a:xfrm flipH="1" flipV="1">
                <a:off x="5706598" y="3659423"/>
                <a:ext cx="72991" cy="207351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/>
              <p:cNvCxnSpPr/>
              <p:nvPr/>
            </p:nvCxnSpPr>
            <p:spPr>
              <a:xfrm flipV="1">
                <a:off x="5782764" y="3661470"/>
                <a:ext cx="62757" cy="207351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 flipH="1" flipV="1">
                <a:off x="5456971" y="3758876"/>
                <a:ext cx="44253" cy="106770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 flipH="1" flipV="1">
                <a:off x="5848350" y="3661470"/>
                <a:ext cx="44253" cy="106770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テキスト ボックス 43"/>
          <p:cNvSpPr txBox="1"/>
          <p:nvPr/>
        </p:nvSpPr>
        <p:spPr>
          <a:xfrm>
            <a:off x="664168" y="2059321"/>
            <a:ext cx="1184940" cy="26161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1100" b="1" dirty="0" smtClean="0">
                <a:latin typeface="ＤＦＰ太丸ゴシック体"/>
                <a:ea typeface="ＤＦＰ太丸ゴシック体"/>
                <a:cs typeface="ＤＦＰ太丸ゴシック体"/>
              </a:rPr>
              <a:t>パルサー磁気圏</a:t>
            </a:r>
            <a:endParaRPr kumimoji="1" lang="ja-JP" altLang="en-US" sz="1100" b="1" dirty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100850" y="3134528"/>
            <a:ext cx="287258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 smtClean="0">
                <a:solidFill>
                  <a:srgbClr val="FF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?</a:t>
            </a:r>
            <a:endParaRPr kumimoji="1" lang="ja-JP" altLang="en-US" sz="1100" b="1" dirty="0">
              <a:solidFill>
                <a:srgbClr val="FF00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098720" y="2132843"/>
            <a:ext cx="287258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 smtClean="0">
                <a:solidFill>
                  <a:srgbClr val="FF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?</a:t>
            </a:r>
            <a:endParaRPr kumimoji="1" lang="ja-JP" altLang="en-US" sz="1100" b="1" dirty="0">
              <a:solidFill>
                <a:srgbClr val="FF00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grpSp>
        <p:nvGrpSpPr>
          <p:cNvPr id="48" name="図形グループ 47"/>
          <p:cNvGrpSpPr/>
          <p:nvPr/>
        </p:nvGrpSpPr>
        <p:grpSpPr>
          <a:xfrm rot="3567357">
            <a:off x="754524" y="1572234"/>
            <a:ext cx="213899" cy="435634"/>
            <a:chOff x="5106180" y="1583073"/>
            <a:chExt cx="213899" cy="435634"/>
          </a:xfrm>
        </p:grpSpPr>
        <p:sp>
          <p:nvSpPr>
            <p:cNvPr id="49" name="正方形/長方形 48"/>
            <p:cNvSpPr/>
            <p:nvPr/>
          </p:nvSpPr>
          <p:spPr>
            <a:xfrm>
              <a:off x="5106181" y="1583073"/>
              <a:ext cx="213898" cy="4356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0" name="図形グループ 49"/>
            <p:cNvGrpSpPr/>
            <p:nvPr/>
          </p:nvGrpSpPr>
          <p:grpSpPr>
            <a:xfrm rot="5400000">
              <a:off x="4993286" y="1695968"/>
              <a:ext cx="435632" cy="209843"/>
              <a:chOff x="5456971" y="3658978"/>
              <a:chExt cx="435632" cy="209843"/>
            </a:xfrm>
          </p:grpSpPr>
          <p:cxnSp>
            <p:nvCxnSpPr>
              <p:cNvPr id="51" name="直線コネクタ 50"/>
              <p:cNvCxnSpPr/>
              <p:nvPr/>
            </p:nvCxnSpPr>
            <p:spPr>
              <a:xfrm flipV="1">
                <a:off x="5504399" y="3658978"/>
                <a:ext cx="62757" cy="207351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 flipH="1" flipV="1">
                <a:off x="5567156" y="3658978"/>
                <a:ext cx="72991" cy="207351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 flipV="1">
                <a:off x="5643322" y="3661025"/>
                <a:ext cx="62757" cy="207351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 flipH="1" flipV="1">
                <a:off x="5706598" y="3659423"/>
                <a:ext cx="72991" cy="207351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 flipV="1">
                <a:off x="5782764" y="3661470"/>
                <a:ext cx="62757" cy="207351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 flipH="1" flipV="1">
                <a:off x="5456971" y="3758876"/>
                <a:ext cx="44253" cy="106770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 flipH="1" flipV="1">
                <a:off x="5848350" y="3661470"/>
                <a:ext cx="44253" cy="106770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テキスト ボックス 57"/>
          <p:cNvSpPr txBox="1"/>
          <p:nvPr/>
        </p:nvSpPr>
        <p:spPr>
          <a:xfrm>
            <a:off x="696483" y="1461731"/>
            <a:ext cx="287258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 smtClean="0">
                <a:solidFill>
                  <a:srgbClr val="FF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?</a:t>
            </a:r>
            <a:endParaRPr kumimoji="1" lang="ja-JP" altLang="en-US" sz="1100" b="1" dirty="0">
              <a:solidFill>
                <a:srgbClr val="FF00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grpSp>
        <p:nvGrpSpPr>
          <p:cNvPr id="59" name="図形グループ 58"/>
          <p:cNvGrpSpPr/>
          <p:nvPr/>
        </p:nvGrpSpPr>
        <p:grpSpPr>
          <a:xfrm rot="1869620">
            <a:off x="206619" y="3498147"/>
            <a:ext cx="233571" cy="169308"/>
            <a:chOff x="187902" y="274638"/>
            <a:chExt cx="310883" cy="204863"/>
          </a:xfrm>
        </p:grpSpPr>
        <p:sp>
          <p:nvSpPr>
            <p:cNvPr id="60" name="フローチャート: 直接アクセス記憶 59"/>
            <p:cNvSpPr/>
            <p:nvPr/>
          </p:nvSpPr>
          <p:spPr>
            <a:xfrm>
              <a:off x="187902" y="274638"/>
              <a:ext cx="287108" cy="204863"/>
            </a:xfrm>
            <a:prstGeom prst="flowChartMagneticDrum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ローチャート: 直接アクセス記憶 60"/>
            <p:cNvSpPr/>
            <p:nvPr/>
          </p:nvSpPr>
          <p:spPr>
            <a:xfrm>
              <a:off x="430053" y="340937"/>
              <a:ext cx="68732" cy="78984"/>
            </a:xfrm>
            <a:prstGeom prst="flowChartMagneticDrum">
              <a:avLst/>
            </a:prstGeom>
            <a:solidFill>
              <a:srgbClr val="2F2B2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2" name="テキスト ボックス 61"/>
          <p:cNvSpPr txBox="1"/>
          <p:nvPr/>
        </p:nvSpPr>
        <p:spPr>
          <a:xfrm>
            <a:off x="53618" y="3951281"/>
            <a:ext cx="902811" cy="26161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1100" b="1" dirty="0" smtClean="0">
                <a:latin typeface="ＤＦＰ太丸ゴシック体"/>
                <a:ea typeface="ＤＦＰ太丸ゴシック体"/>
                <a:cs typeface="ＤＦＰ太丸ゴシック体"/>
              </a:rPr>
              <a:t>パルサー風</a:t>
            </a:r>
            <a:endParaRPr kumimoji="1" lang="ja-JP" altLang="en-US" sz="1100" b="1" dirty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898517" y="2838565"/>
            <a:ext cx="1133644" cy="430887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1100" b="1" dirty="0" smtClean="0">
                <a:latin typeface="ＤＦＰ太丸ゴシック体"/>
                <a:ea typeface="ＤＦＰ太丸ゴシック体"/>
                <a:cs typeface="ＤＦＰ太丸ゴシック体"/>
              </a:rPr>
              <a:t>B-</a:t>
            </a:r>
            <a:r>
              <a:rPr lang="en-US" altLang="ja-JP" sz="1100" b="1" dirty="0" err="1" smtClean="0">
                <a:latin typeface="ＤＦＰ太丸ゴシック体"/>
                <a:ea typeface="ＤＦＰ太丸ゴシック体"/>
                <a:cs typeface="ＤＦＰ太丸ゴシック体"/>
              </a:rPr>
              <a:t>γ</a:t>
            </a:r>
            <a:r>
              <a:rPr lang="en-US" altLang="ja-JP" sz="1100" b="1" dirty="0" smtClean="0">
                <a:latin typeface="ＤＦＰ太丸ゴシック体"/>
                <a:ea typeface="ＤＦＰ太丸ゴシック体"/>
                <a:cs typeface="ＤＦＰ太丸ゴシック体"/>
              </a:rPr>
              <a:t> or </a:t>
            </a:r>
            <a:r>
              <a:rPr lang="en-US" altLang="ja-JP" sz="1100" b="1" dirty="0" err="1" smtClean="0">
                <a:latin typeface="ＤＦＰ太丸ゴシック体"/>
                <a:ea typeface="ＤＦＰ太丸ゴシック体"/>
                <a:cs typeface="ＤＦＰ太丸ゴシック体"/>
              </a:rPr>
              <a:t>γ-γ</a:t>
            </a:r>
            <a:endParaRPr lang="en-US" altLang="ja-JP" sz="1100" b="1" dirty="0" smtClean="0"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ctr"/>
            <a:r>
              <a:rPr lang="en-US" altLang="ja-JP" sz="1100" b="1" dirty="0" smtClean="0">
                <a:latin typeface="ＤＦＰ太丸ゴシック体"/>
                <a:ea typeface="ＤＦＰ太丸ゴシック体"/>
                <a:cs typeface="ＤＦＰ太丸ゴシック体"/>
              </a:rPr>
              <a:t>pair creation</a:t>
            </a:r>
            <a:endParaRPr kumimoji="1" lang="ja-JP" altLang="en-US" sz="1100" b="1" dirty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</p:spTree>
    <p:extLst>
      <p:ext uri="{BB962C8B-B14F-4D97-AF65-F5344CB8AC3E}">
        <p14:creationId xmlns:p14="http://schemas.microsoft.com/office/powerpoint/2010/main" val="195642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686" y="3000451"/>
            <a:ext cx="5097153" cy="265384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>
                <a:latin typeface="ＤＦＰ太丸ゴシック体"/>
                <a:ea typeface="ＤＦＰ太丸ゴシック体"/>
                <a:cs typeface="ＤＦＰ太丸ゴシック体"/>
              </a:rPr>
              <a:t>Magnetar</a:t>
            </a:r>
            <a:r>
              <a:rPr lang="en-US" altLang="ja-JP" dirty="0" smtClean="0">
                <a:latin typeface="ＤＦＰ太丸ゴシック体"/>
                <a:ea typeface="ＤＦＰ太丸ゴシック体"/>
                <a:cs typeface="ＤＦＰ太丸ゴシック体"/>
              </a:rPr>
              <a:t> Wind</a:t>
            </a:r>
            <a:endParaRPr kumimoji="1" lang="ja-JP" altLang="en-US" dirty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7BEF-4921-4E41-A6DF-2F00C4A2A935}" type="slidenum">
              <a:rPr kumimoji="1" lang="ja-JP" altLang="en-US" smtClean="0">
                <a:latin typeface="Bauhaus 93"/>
                <a:cs typeface="Bauhaus 93"/>
              </a:rPr>
              <a:t>4</a:t>
            </a:fld>
            <a:endParaRPr kumimoji="1" lang="ja-JP" altLang="en-US" dirty="0">
              <a:latin typeface="Bauhaus 93"/>
              <a:cs typeface="Bauhaus 93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8416" y="1438351"/>
            <a:ext cx="84982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l"/>
            </a:pPr>
            <a:r>
              <a:rPr lang="en-US" altLang="ja-JP" sz="2400" b="1" dirty="0" err="1" smtClean="0">
                <a:latin typeface="ＤＦＰ太丸ゴシック体"/>
                <a:ea typeface="ＤＦＰ太丸ゴシック体"/>
                <a:cs typeface="ＤＦＰ太丸ゴシック体"/>
              </a:rPr>
              <a:t>Magnetars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have large surface B-field ( &gt; 3x10</a:t>
            </a:r>
            <a:r>
              <a:rPr lang="en-US" altLang="ja-JP" sz="2400" b="1" baseline="30000" dirty="0" smtClean="0">
                <a:latin typeface="ＤＦＰ太丸ゴシック体"/>
                <a:ea typeface="ＤＦＰ太丸ゴシック体"/>
                <a:cs typeface="ＤＦＰ太丸ゴシック体"/>
              </a:rPr>
              <a:t>14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G) and some have L</a:t>
            </a:r>
            <a:r>
              <a:rPr lang="en-US" altLang="ja-JP" sz="2400" b="1" baseline="-25000" dirty="0" smtClean="0">
                <a:latin typeface="ＤＦＰ太丸ゴシック体"/>
                <a:ea typeface="ＤＦＰ太丸ゴシック体"/>
                <a:cs typeface="ＤＦＰ太丸ゴシック体"/>
              </a:rPr>
              <a:t>x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&gt; </a:t>
            </a:r>
            <a:r>
              <a:rPr lang="en-US" altLang="ja-JP" sz="2400" b="1" dirty="0" err="1" smtClean="0">
                <a:latin typeface="ＤＦＰ太丸ゴシック体"/>
                <a:ea typeface="ＤＦＰ太丸ゴシック体"/>
                <a:cs typeface="ＤＦＰ太丸ゴシック体"/>
              </a:rPr>
              <a:t>L</a:t>
            </a:r>
            <a:r>
              <a:rPr lang="en-US" altLang="ja-JP" sz="2400" b="1" baseline="-25000" dirty="0" err="1" smtClean="0">
                <a:latin typeface="ＤＦＰ太丸ゴシック体"/>
                <a:ea typeface="ＤＦＰ太丸ゴシック体"/>
                <a:cs typeface="ＤＦＰ太丸ゴシック体"/>
              </a:rPr>
              <a:t>spin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     B-powered emission?</a:t>
            </a:r>
          </a:p>
          <a:p>
            <a:pPr marL="342900" indent="-342900">
              <a:buFont typeface="Wingdings" charset="2"/>
              <a:buChar char="l"/>
            </a:pPr>
            <a:endParaRPr lang="en-US" altLang="ja-JP" sz="2400" b="1" dirty="0"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342900" indent="-342900">
              <a:buFont typeface="Wingdings" charset="2"/>
              <a:buChar char="l"/>
            </a:pPr>
            <a:r>
              <a:rPr lang="en-US" altLang="ja-JP" sz="2400" b="1" dirty="0" err="1" smtClean="0">
                <a:latin typeface="ＤＦＰ太丸ゴシック体"/>
                <a:ea typeface="ＤＦＰ太丸ゴシック体"/>
                <a:cs typeface="ＤＦＰ太丸ゴシック体"/>
              </a:rPr>
              <a:t>Magnetars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</a:t>
            </a:r>
            <a:r>
              <a:rPr lang="en-US" altLang="ja-JP" sz="2400" b="1" dirty="0">
                <a:latin typeface="ＤＦＰ太丸ゴシック体"/>
                <a:ea typeface="ＤＦＰ太丸ゴシック体"/>
                <a:cs typeface="ＤＦＰ太丸ゴシック体"/>
              </a:rPr>
              <a:t>have P 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   </a:t>
            </a:r>
            <a:r>
              <a:rPr lang="en-US" altLang="ja-JP" sz="2400" b="1" dirty="0">
                <a:latin typeface="ＤＦＰ太丸ゴシック体"/>
                <a:ea typeface="ＤＦＰ太丸ゴシック体"/>
                <a:cs typeface="ＤＦＰ太丸ゴシック体"/>
              </a:rPr>
              <a:t>Angular momentum loss!!</a:t>
            </a:r>
          </a:p>
          <a:p>
            <a:pPr marL="342900" indent="-342900">
              <a:buFont typeface="Wingdings" charset="2"/>
              <a:buChar char="l"/>
            </a:pPr>
            <a:endParaRPr lang="en-US" altLang="ja-JP" sz="2400" b="1" dirty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4645032" y="1897235"/>
            <a:ext cx="349236" cy="32222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右矢印 22"/>
          <p:cNvSpPr/>
          <p:nvPr/>
        </p:nvSpPr>
        <p:spPr>
          <a:xfrm>
            <a:off x="3740150" y="2631301"/>
            <a:ext cx="349236" cy="32222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553200" y="2170877"/>
            <a:ext cx="18517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100" b="1" dirty="0" smtClean="0">
                <a:latin typeface="+mn-ea"/>
              </a:rPr>
              <a:t>e.g., Thompson &amp; Duncan 95</a:t>
            </a:r>
            <a:endParaRPr kumimoji="1" lang="ja-JP" altLang="en-US" sz="1100" b="1" dirty="0">
              <a:latin typeface="+mn-ea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4417" y="3000451"/>
            <a:ext cx="4415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ＤＦＰ太丸ゴシック体"/>
                <a:ea typeface="ＤＦＰ太丸ゴシック体"/>
                <a:cs typeface="ＤＦＰ太丸ゴシック体"/>
              </a:rPr>
              <a:t>W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ind loss</a:t>
            </a:r>
          </a:p>
          <a:p>
            <a:endParaRPr lang="en-US" altLang="ja-JP" sz="2400" b="1" dirty="0">
              <a:latin typeface="ＤＦＰ太丸ゴシック体"/>
              <a:ea typeface="ＤＦＰ太丸ゴシック体"/>
              <a:cs typeface="ＤＦＰ太丸ゴシック体"/>
            </a:endParaRPr>
          </a:p>
          <a:p>
            <a:endParaRPr lang="en-US" altLang="ja-JP" sz="2400" b="1" dirty="0">
              <a:latin typeface="ＤＦＰ太丸ゴシック体"/>
              <a:ea typeface="ＤＦＰ太丸ゴシック体"/>
              <a:cs typeface="ＤＦＰ太丸ゴシック体"/>
            </a:endParaRPr>
          </a:p>
          <a:p>
            <a:endParaRPr lang="en-US" altLang="ja-JP" sz="2400" b="1" dirty="0" smtClean="0">
              <a:latin typeface="ＤＦＰ太丸ゴシック体"/>
              <a:ea typeface="ＤＦＰ太丸ゴシック体"/>
              <a:cs typeface="ＤＦＰ太丸ゴシック体"/>
            </a:endParaRPr>
          </a:p>
          <a:p>
            <a:endParaRPr lang="en-US" altLang="ja-JP" sz="2400" b="1" dirty="0" smtClean="0">
              <a:latin typeface="ＤＦＰ太丸ゴシック体"/>
              <a:ea typeface="ＤＦＰ太丸ゴシック体"/>
              <a:cs typeface="ＤＦＰ太丸ゴシック体"/>
            </a:endParaRPr>
          </a:p>
          <a:p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Photon loss</a:t>
            </a:r>
            <a:endParaRPr lang="en-US" altLang="ja-JP" sz="2400" b="1" dirty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pic>
        <p:nvPicPr>
          <p:cNvPr id="5" name="図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" y="5215112"/>
            <a:ext cx="2914555" cy="65057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7" name="テキスト ボックス 26"/>
          <p:cNvSpPr txBox="1"/>
          <p:nvPr/>
        </p:nvSpPr>
        <p:spPr>
          <a:xfrm>
            <a:off x="365488" y="5821232"/>
            <a:ext cx="8425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ＤＦＰ太丸ゴシック体"/>
                <a:ea typeface="ＤＦＰ太丸ゴシック体"/>
                <a:cs typeface="ＤＦＰ太丸ゴシック体"/>
              </a:rPr>
              <a:t>E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ven L</a:t>
            </a:r>
            <a:r>
              <a:rPr lang="en-US" altLang="ja-JP" sz="2400" b="1" baseline="-25000" dirty="0" smtClean="0">
                <a:latin typeface="ＤＦＰ太丸ゴシック体"/>
                <a:ea typeface="ＤＦＰ太丸ゴシック体"/>
                <a:cs typeface="ＤＦＰ太丸ゴシック体"/>
              </a:rPr>
              <a:t>x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&gt; </a:t>
            </a:r>
            <a:r>
              <a:rPr lang="en-US" altLang="ja-JP" sz="2400" b="1" dirty="0" err="1" smtClean="0">
                <a:latin typeface="ＤＦＰ太丸ゴシック体"/>
                <a:ea typeface="ＤＦＰ太丸ゴシック体"/>
                <a:cs typeface="ＤＦＰ太丸ゴシック体"/>
              </a:rPr>
              <a:t>L</a:t>
            </a:r>
            <a:r>
              <a:rPr lang="en-US" altLang="ja-JP" sz="2400" b="1" baseline="-25000" dirty="0" err="1" smtClean="0">
                <a:latin typeface="ＤＦＰ太丸ゴシック体"/>
                <a:ea typeface="ＤＦＰ太丸ゴシック体"/>
                <a:cs typeface="ＤＦＰ太丸ゴシック体"/>
              </a:rPr>
              <a:t>spin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, </a:t>
            </a:r>
            <a:r>
              <a:rPr lang="en-US" altLang="ja-JP" sz="2400" b="1" dirty="0" smtClean="0">
                <a:solidFill>
                  <a:srgbClr val="FF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wind angular momentum loss would dominate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for </a:t>
            </a:r>
            <a:r>
              <a:rPr lang="en-US" altLang="ja-JP" sz="2400" b="1" dirty="0" err="1" smtClean="0">
                <a:latin typeface="ＤＦＰ太丸ゴシック体"/>
                <a:ea typeface="ＤＦＰ太丸ゴシック体"/>
                <a:cs typeface="ＤＦＰ太丸ゴシック体"/>
              </a:rPr>
              <a:t>magnetars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from this simple estimate.</a:t>
            </a:r>
          </a:p>
        </p:txBody>
      </p:sp>
      <p:pic>
        <p:nvPicPr>
          <p:cNvPr id="8" name="図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" y="3409694"/>
            <a:ext cx="3264680" cy="13721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9" name="テキスト ボックス 28"/>
          <p:cNvSpPr txBox="1"/>
          <p:nvPr/>
        </p:nvSpPr>
        <p:spPr>
          <a:xfrm>
            <a:off x="6591300" y="5474550"/>
            <a:ext cx="230004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atin typeface="ＤＦＰ太丸ゴシック体"/>
                <a:ea typeface="ＤＦＰ太丸ゴシック体"/>
                <a:cs typeface="ＤＦＰ太丸ゴシック体"/>
              </a:rPr>
              <a:t>回転光度</a:t>
            </a:r>
            <a:r>
              <a:rPr lang="en-US" altLang="ja-JP" sz="1600" b="1" dirty="0" smtClean="0">
                <a:latin typeface="ＤＦＰ太丸ゴシック体"/>
                <a:ea typeface="ＤＦＰ太丸ゴシック体"/>
                <a:cs typeface="ＤＦＰ太丸ゴシック体"/>
              </a:rPr>
              <a:t> </a:t>
            </a:r>
            <a:r>
              <a:rPr lang="en-US" altLang="ja-JP" sz="1600" b="1" dirty="0" err="1" smtClean="0">
                <a:latin typeface="ＤＦＰ太丸ゴシック体"/>
                <a:ea typeface="ＤＦＰ太丸ゴシック体"/>
                <a:cs typeface="ＤＦＰ太丸ゴシック体"/>
              </a:rPr>
              <a:t>L</a:t>
            </a:r>
            <a:r>
              <a:rPr lang="en-US" altLang="ja-JP" sz="1600" b="1" baseline="-25000" dirty="0" err="1" smtClean="0">
                <a:latin typeface="ＤＦＰ太丸ゴシック体"/>
                <a:ea typeface="ＤＦＰ太丸ゴシック体"/>
                <a:cs typeface="ＤＦＰ太丸ゴシック体"/>
              </a:rPr>
              <a:t>spin</a:t>
            </a:r>
            <a:r>
              <a:rPr lang="en-US" altLang="ja-JP" sz="1600" b="1" dirty="0" smtClean="0">
                <a:latin typeface="ＤＦＰ太丸ゴシック体"/>
                <a:ea typeface="ＤＦＰ太丸ゴシック体"/>
                <a:cs typeface="ＤＦＰ太丸ゴシック体"/>
              </a:rPr>
              <a:t> [erg/s]</a:t>
            </a:r>
          </a:p>
        </p:txBody>
      </p:sp>
      <p:cxnSp>
        <p:nvCxnSpPr>
          <p:cNvPr id="32" name="直線コネクタ 31"/>
          <p:cNvCxnSpPr/>
          <p:nvPr/>
        </p:nvCxnSpPr>
        <p:spPr>
          <a:xfrm flipV="1">
            <a:off x="6807200" y="3000451"/>
            <a:ext cx="2084140" cy="2365300"/>
          </a:xfrm>
          <a:prstGeom prst="line">
            <a:avLst/>
          </a:prstGeom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6623050" y="4424607"/>
            <a:ext cx="838200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L</a:t>
            </a:r>
            <a:r>
              <a:rPr kumimoji="1" lang="en-US" altLang="ja-JP" sz="1600" baseline="-25000" dirty="0" smtClean="0"/>
              <a:t>x</a:t>
            </a:r>
            <a:r>
              <a:rPr kumimoji="1" lang="en-US" altLang="ja-JP" sz="1600" dirty="0" smtClean="0"/>
              <a:t> = </a:t>
            </a:r>
            <a:r>
              <a:rPr kumimoji="1" lang="en-US" altLang="ja-JP" sz="1600" dirty="0" err="1" smtClean="0"/>
              <a:t>L</a:t>
            </a:r>
            <a:r>
              <a:rPr kumimoji="1" lang="en-US" altLang="ja-JP" sz="1600" baseline="-25000" dirty="0" err="1" smtClean="0"/>
              <a:t>spin</a:t>
            </a:r>
            <a:endParaRPr kumimoji="1" lang="ja-JP" altLang="en-US" sz="1600" baseline="-250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481760" y="5485023"/>
            <a:ext cx="184919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atin typeface="ＤＦＰ太丸ゴシック体"/>
                <a:ea typeface="ＤＦＰ太丸ゴシック体"/>
                <a:cs typeface="ＤＦＰ太丸ゴシック体"/>
              </a:rPr>
              <a:t>表面磁場</a:t>
            </a:r>
            <a:r>
              <a:rPr lang="en-US" altLang="ja-JP" sz="1600" b="1" dirty="0" smtClean="0">
                <a:latin typeface="ＤＦＰ太丸ゴシック体"/>
                <a:ea typeface="ＤＦＰ太丸ゴシック体"/>
                <a:cs typeface="ＤＦＰ太丸ゴシック体"/>
              </a:rPr>
              <a:t> B</a:t>
            </a:r>
            <a:r>
              <a:rPr lang="en-US" altLang="ja-JP" sz="1600" b="1" baseline="-25000" dirty="0" smtClean="0">
                <a:latin typeface="ＤＦＰ太丸ゴシック体"/>
                <a:ea typeface="ＤＦＰ太丸ゴシック体"/>
                <a:cs typeface="ＤＦＰ太丸ゴシック体"/>
              </a:rPr>
              <a:t>NS</a:t>
            </a:r>
            <a:r>
              <a:rPr lang="en-US" altLang="ja-JP" sz="1600" b="1" dirty="0" smtClean="0">
                <a:latin typeface="ＤＦＰ太丸ゴシック体"/>
                <a:ea typeface="ＤＦＰ太丸ゴシック体"/>
                <a:cs typeface="ＤＦＰ太丸ゴシック体"/>
              </a:rPr>
              <a:t> [G]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 rot="16200000">
            <a:off x="2677666" y="4046454"/>
            <a:ext cx="230004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latin typeface="ＤＦＰ太丸ゴシック体"/>
                <a:ea typeface="ＤＦＰ太丸ゴシック体"/>
                <a:cs typeface="ＤＦＰ太丸ゴシック体"/>
              </a:rPr>
              <a:t>X</a:t>
            </a:r>
            <a:r>
              <a:rPr lang="ja-JP" altLang="en-US" sz="1600" b="1" dirty="0" smtClean="0">
                <a:latin typeface="ＤＦＰ太丸ゴシック体"/>
                <a:ea typeface="ＤＦＰ太丸ゴシック体"/>
                <a:cs typeface="ＤＦＰ太丸ゴシック体"/>
              </a:rPr>
              <a:t>線光度</a:t>
            </a:r>
            <a:r>
              <a:rPr lang="en-US" altLang="ja-JP" sz="1600" b="1" dirty="0" smtClean="0">
                <a:latin typeface="ＤＦＰ太丸ゴシック体"/>
                <a:ea typeface="ＤＦＰ太丸ゴシック体"/>
                <a:cs typeface="ＤＦＰ太丸ゴシック体"/>
              </a:rPr>
              <a:t> </a:t>
            </a:r>
            <a:r>
              <a:rPr lang="en-US" altLang="ja-JP" sz="1600" b="1" dirty="0" err="1" smtClean="0">
                <a:latin typeface="ＤＦＰ太丸ゴシック体"/>
                <a:ea typeface="ＤＦＰ太丸ゴシック体"/>
                <a:cs typeface="ＤＦＰ太丸ゴシック体"/>
              </a:rPr>
              <a:t>L</a:t>
            </a:r>
            <a:r>
              <a:rPr lang="en-US" altLang="ja-JP" sz="1600" b="1" baseline="-25000" dirty="0" err="1" smtClean="0">
                <a:latin typeface="ＤＦＰ太丸ゴシック体"/>
                <a:ea typeface="ＤＦＰ太丸ゴシック体"/>
                <a:cs typeface="ＤＦＰ太丸ゴシック体"/>
              </a:rPr>
              <a:t>spin</a:t>
            </a:r>
            <a:r>
              <a:rPr lang="en-US" altLang="ja-JP" sz="1600" b="1" dirty="0" smtClean="0">
                <a:latin typeface="ＤＦＰ太丸ゴシック体"/>
                <a:ea typeface="ＤＦＰ太丸ゴシック体"/>
                <a:cs typeface="ＤＦＰ太丸ゴシック体"/>
              </a:rPr>
              <a:t> [erg/s]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250442" y="4987725"/>
            <a:ext cx="1595309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b="1" kern="1200" dirty="0" err="1" smtClean="0">
                <a:latin typeface="+mn-ea"/>
              </a:rPr>
              <a:t>Olausen</a:t>
            </a:r>
            <a:r>
              <a:rPr lang="en-US" altLang="ja-JP" sz="1400" b="1" dirty="0">
                <a:latin typeface="+mn-ea"/>
              </a:rPr>
              <a:t> </a:t>
            </a:r>
            <a:r>
              <a:rPr lang="en-US" altLang="ja-JP" sz="1400" b="1" kern="1200" dirty="0" smtClean="0">
                <a:latin typeface="+mn-ea"/>
              </a:rPr>
              <a:t>&amp;</a:t>
            </a:r>
            <a:r>
              <a:rPr lang="en-US" altLang="ja-JP" sz="1400" b="1" dirty="0" smtClean="0">
                <a:latin typeface="+mn-ea"/>
              </a:rPr>
              <a:t> </a:t>
            </a:r>
            <a:r>
              <a:rPr lang="en-US" altLang="ja-JP" sz="1400" b="1" kern="1200" dirty="0" smtClean="0">
                <a:latin typeface="+mn-ea"/>
              </a:rPr>
              <a:t>Kaspi14</a:t>
            </a:r>
            <a:endParaRPr kumimoji="1" lang="ja-JP" altLang="en-US" sz="1400" b="1" kern="1200" dirty="0">
              <a:latin typeface="+mn-e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349614" y="2248001"/>
            <a:ext cx="376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.</a:t>
            </a:r>
            <a:endParaRPr lang="en-US" altLang="ja-JP" sz="2400" b="1" dirty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</p:spTree>
    <p:extLst>
      <p:ext uri="{BB962C8B-B14F-4D97-AF65-F5344CB8AC3E}">
        <p14:creationId xmlns:p14="http://schemas.microsoft.com/office/powerpoint/2010/main" val="3002300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>
                <a:latin typeface="ＤＦＰ太丸ゴシック体"/>
                <a:ea typeface="ＤＦＰ太丸ゴシック体"/>
                <a:cs typeface="ＤＦＰ太丸ゴシック体"/>
              </a:rPr>
              <a:t>Magnetar</a:t>
            </a:r>
            <a:r>
              <a:rPr lang="en-US" altLang="ja-JP" dirty="0" smtClean="0">
                <a:latin typeface="ＤＦＰ太丸ゴシック体"/>
                <a:ea typeface="ＤＦＰ太丸ゴシック体"/>
                <a:cs typeface="ＤＦＰ太丸ゴシック体"/>
              </a:rPr>
              <a:t> Wind Nebulae?</a:t>
            </a:r>
            <a:endParaRPr kumimoji="1" lang="ja-JP" altLang="en-US" dirty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7BEF-4921-4E41-A6DF-2F00C4A2A935}" type="slidenum">
              <a:rPr kumimoji="1" lang="ja-JP" altLang="en-US" smtClean="0">
                <a:latin typeface="Bauhaus 93"/>
                <a:cs typeface="Bauhaus 93"/>
              </a:rPr>
              <a:t>5</a:t>
            </a:fld>
            <a:endParaRPr kumimoji="1" lang="ja-JP" altLang="en-US" dirty="0">
              <a:latin typeface="Bauhaus 93"/>
              <a:cs typeface="Bauhaus 93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088359" y="51451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64" name="図 63"/>
          <p:cNvPicPr>
            <a:picLocks noChangeAspect="1"/>
          </p:cNvPicPr>
          <p:nvPr/>
        </p:nvPicPr>
        <p:blipFill rotWithShape="1">
          <a:blip r:embed="rId2"/>
          <a:srcRect t="18701"/>
          <a:stretch/>
        </p:blipFill>
        <p:spPr>
          <a:xfrm>
            <a:off x="793487" y="1828800"/>
            <a:ext cx="7557025" cy="1634924"/>
          </a:xfrm>
          <a:prstGeom prst="rect">
            <a:avLst/>
          </a:prstGeom>
        </p:spPr>
      </p:pic>
      <p:sp>
        <p:nvSpPr>
          <p:cNvPr id="65" name="テキスト ボックス 64"/>
          <p:cNvSpPr txBox="1"/>
          <p:nvPr/>
        </p:nvSpPr>
        <p:spPr>
          <a:xfrm>
            <a:off x="1015737" y="1367135"/>
            <a:ext cx="7108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err="1" smtClean="0">
                <a:latin typeface="ＤＦＰ太丸ゴシック体"/>
                <a:ea typeface="ＤＦＰ太丸ゴシック体"/>
                <a:cs typeface="ＤＦＰ太丸ゴシック体"/>
              </a:rPr>
              <a:t>PWNe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are found around High-B radio pulsar. </a:t>
            </a:r>
          </a:p>
        </p:txBody>
      </p:sp>
      <p:sp>
        <p:nvSpPr>
          <p:cNvPr id="10" name="左中かっこ 9"/>
          <p:cNvSpPr/>
          <p:nvPr/>
        </p:nvSpPr>
        <p:spPr>
          <a:xfrm>
            <a:off x="793750" y="2667000"/>
            <a:ext cx="196850" cy="679450"/>
          </a:xfrm>
          <a:prstGeom prst="leftBrace">
            <a:avLst/>
          </a:prstGeom>
          <a:ln>
            <a:solidFill>
              <a:srgbClr val="0000FF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82924" y="2755514"/>
            <a:ext cx="710451" cy="43088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b="1" dirty="0" smtClean="0">
                <a:solidFill>
                  <a:srgbClr val="0000FF"/>
                </a:solidFill>
                <a:latin typeface="+mn-ea"/>
              </a:rPr>
              <a:t>HBPs</a:t>
            </a:r>
          </a:p>
          <a:p>
            <a:pPr algn="ctr"/>
            <a:r>
              <a:rPr lang="en-US" altLang="ja-JP" sz="1100" b="1" dirty="0" smtClean="0">
                <a:solidFill>
                  <a:srgbClr val="0000FF"/>
                </a:solidFill>
                <a:latin typeface="+mn-ea"/>
              </a:rPr>
              <a:t>detected</a:t>
            </a:r>
            <a:endParaRPr kumimoji="1" lang="ja-JP" altLang="en-US" sz="11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67" name="左中かっこ 66"/>
          <p:cNvSpPr/>
          <p:nvPr/>
        </p:nvSpPr>
        <p:spPr>
          <a:xfrm>
            <a:off x="793375" y="2120899"/>
            <a:ext cx="196850" cy="436851"/>
          </a:xfrm>
          <a:prstGeom prst="leftBrace">
            <a:avLst/>
          </a:prstGeom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50551" y="2074765"/>
            <a:ext cx="7617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100" b="1" dirty="0" smtClean="0">
                <a:solidFill>
                  <a:srgbClr val="FF0000"/>
                </a:solidFill>
                <a:latin typeface="+mn-ea"/>
              </a:rPr>
              <a:t>MWN</a:t>
            </a:r>
            <a:endParaRPr lang="en-US" altLang="ja-JP" sz="1100" b="1" dirty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en-US" altLang="ja-JP" sz="1100" b="1" dirty="0" smtClean="0">
                <a:solidFill>
                  <a:srgbClr val="FF0000"/>
                </a:solidFill>
                <a:latin typeface="+mn-ea"/>
              </a:rPr>
              <a:t>candidate</a:t>
            </a:r>
            <a:endParaRPr kumimoji="1" lang="en-US" altLang="ja-JP" sz="1100" b="1" dirty="0" smtClean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69" name="図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25" y="3599768"/>
            <a:ext cx="3065147" cy="2492268"/>
          </a:xfrm>
          <a:prstGeom prst="rect">
            <a:avLst/>
          </a:prstGeom>
        </p:spPr>
      </p:pic>
      <p:sp>
        <p:nvSpPr>
          <p:cNvPr id="71" name="サブタイトル 2"/>
          <p:cNvSpPr txBox="1">
            <a:spLocks/>
          </p:cNvSpPr>
          <p:nvPr/>
        </p:nvSpPr>
        <p:spPr>
          <a:xfrm>
            <a:off x="348416" y="5982398"/>
            <a:ext cx="4025900" cy="85427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R="0" lvl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1600" b="1" kern="1200" dirty="0" smtClean="0">
                <a:latin typeface="ＤＦＰ太丸ゴシック体"/>
                <a:ea typeface="ＤＦＰ太丸ゴシック体"/>
                <a:cs typeface="ＤＦＰ太丸ゴシック体"/>
              </a:rPr>
              <a:t>Observed extended emission may be dust-scattering halo for 1E1547.0 ↑(e.g., Olausen+11)</a:t>
            </a:r>
            <a:endParaRPr lang="en-US" altLang="ja-JP" sz="1600" b="1" kern="1200" dirty="0"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R="0" lvl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ja-JP" sz="1600" b="1" kern="1200" dirty="0">
              <a:solidFill>
                <a:srgbClr val="FF00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1397833" y="3746212"/>
            <a:ext cx="1928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b="1" kern="1200" dirty="0" smtClean="0">
                <a:solidFill>
                  <a:schemeClr val="bg1"/>
                </a:solidFill>
                <a:latin typeface="+mn-ea"/>
              </a:rPr>
              <a:t>AXP 1E</a:t>
            </a:r>
            <a:r>
              <a:rPr kumimoji="1" lang="en-US" altLang="ja-JP" sz="1600" b="1" kern="1200" dirty="0" smtClean="0">
                <a:solidFill>
                  <a:schemeClr val="bg1"/>
                </a:solidFill>
                <a:latin typeface="+mn-ea"/>
              </a:rPr>
              <a:t>1547.0-5408</a:t>
            </a:r>
            <a:endParaRPr kumimoji="1" lang="ja-JP" altLang="en-US" sz="1600" b="1" kern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1427822" y="5630218"/>
            <a:ext cx="979755" cy="2308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b="1" kern="1200" dirty="0" err="1" smtClean="0">
                <a:latin typeface="+mn-ea"/>
              </a:rPr>
              <a:t>Vink</a:t>
            </a:r>
            <a:r>
              <a:rPr lang="en-US" altLang="ja-JP" sz="900" b="1" kern="1200" dirty="0" smtClean="0">
                <a:latin typeface="+mn-ea"/>
              </a:rPr>
              <a:t> &amp; Bamba09</a:t>
            </a:r>
            <a:endParaRPr kumimoji="1" lang="ja-JP" altLang="en-US" sz="900" b="1" kern="1200" dirty="0">
              <a:latin typeface="+mn-ea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88900" y="3514524"/>
            <a:ext cx="4394200" cy="3279976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4" name="図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436" y="4218092"/>
            <a:ext cx="2822338" cy="2471633"/>
          </a:xfrm>
          <a:prstGeom prst="rect">
            <a:avLst/>
          </a:prstGeom>
        </p:spPr>
      </p:pic>
      <p:sp>
        <p:nvSpPr>
          <p:cNvPr id="75" name="角丸四角形 74"/>
          <p:cNvSpPr/>
          <p:nvPr/>
        </p:nvSpPr>
        <p:spPr>
          <a:xfrm>
            <a:off x="4667251" y="3514524"/>
            <a:ext cx="3911314" cy="3279976"/>
          </a:xfrm>
          <a:prstGeom prst="round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5370720" y="4318988"/>
            <a:ext cx="1345753" cy="2308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b="1" kern="1200" dirty="0" smtClean="0">
                <a:latin typeface="+mn-ea"/>
              </a:rPr>
              <a:t>Kumar &amp; Safi-Harb08</a:t>
            </a:r>
            <a:endParaRPr kumimoji="1" lang="ja-JP" altLang="en-US" sz="900" b="1" kern="1200" dirty="0">
              <a:latin typeface="+mn-ea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8105774" y="3199140"/>
            <a:ext cx="774571" cy="2308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b="1" kern="1200" dirty="0" smtClean="0">
                <a:latin typeface="+mn-ea"/>
              </a:rPr>
              <a:t>Safi-Harb13</a:t>
            </a:r>
            <a:endParaRPr kumimoji="1" lang="ja-JP" altLang="en-US" sz="900" b="1" kern="1200" dirty="0">
              <a:latin typeface="+mn-ea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6086968" y="4358805"/>
            <a:ext cx="19805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b="1" kern="1200" dirty="0" err="1" smtClean="0">
                <a:solidFill>
                  <a:schemeClr val="bg1"/>
                </a:solidFill>
                <a:latin typeface="+mn-ea"/>
              </a:rPr>
              <a:t>Kes</a:t>
            </a:r>
            <a:r>
              <a:rPr lang="en-US" altLang="ja-JP" sz="1600" b="1" kern="1200" dirty="0" smtClean="0">
                <a:solidFill>
                  <a:schemeClr val="bg1"/>
                </a:solidFill>
                <a:latin typeface="+mn-ea"/>
              </a:rPr>
              <a:t> 75</a:t>
            </a:r>
          </a:p>
          <a:p>
            <a:pPr algn="ctr"/>
            <a:r>
              <a:rPr kumimoji="1" lang="en-US" altLang="ja-JP" sz="1600" b="1" kern="1200" dirty="0" smtClean="0">
                <a:solidFill>
                  <a:schemeClr val="bg1"/>
                </a:solidFill>
                <a:latin typeface="+mn-ea"/>
              </a:rPr>
              <a:t>(PSR J1846-0258)</a:t>
            </a:r>
            <a:endParaRPr kumimoji="1" lang="ja-JP" altLang="en-US" sz="1600" b="1" kern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9" name="サブタイトル 2"/>
          <p:cNvSpPr txBox="1">
            <a:spLocks/>
          </p:cNvSpPr>
          <p:nvPr/>
        </p:nvSpPr>
        <p:spPr>
          <a:xfrm>
            <a:off x="4854445" y="3599768"/>
            <a:ext cx="3496067" cy="788082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R="0" lvl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1600" b="1" kern="1200" dirty="0" smtClean="0">
                <a:latin typeface="ＤＦＰ太丸ゴシック体"/>
                <a:ea typeface="ＤＦＰ太丸ゴシック体"/>
                <a:cs typeface="ＤＦＰ太丸ゴシック体"/>
              </a:rPr>
              <a:t>One of young </a:t>
            </a:r>
            <a:r>
              <a:rPr lang="en-US" altLang="ja-JP" sz="1600" b="1" kern="1200" dirty="0" err="1" smtClean="0">
                <a:latin typeface="ＤＦＰ太丸ゴシック体"/>
                <a:ea typeface="ＤＦＰ太丸ゴシック体"/>
                <a:cs typeface="ＤＦＰ太丸ゴシック体"/>
              </a:rPr>
              <a:t>TeV</a:t>
            </a:r>
            <a:r>
              <a:rPr lang="en-US" altLang="ja-JP" sz="1600" b="1" kern="1200" dirty="0" smtClean="0">
                <a:latin typeface="ＤＦＰ太丸ゴシック体"/>
                <a:ea typeface="ＤＦＰ太丸ゴシック体"/>
                <a:cs typeface="ＤＦＰ太丸ゴシック体"/>
              </a:rPr>
              <a:t> PWN</a:t>
            </a:r>
            <a:r>
              <a:rPr lang="en-US" altLang="ja-JP" sz="1600" b="1" dirty="0">
                <a:latin typeface="ＤＦＰ太丸ゴシック体"/>
                <a:ea typeface="ＤＦＰ太丸ゴシック体"/>
                <a:cs typeface="ＤＦＰ太丸ゴシック体"/>
              </a:rPr>
              <a:t> </a:t>
            </a:r>
            <a:r>
              <a:rPr lang="en-US" altLang="ja-JP" sz="1600" b="1" dirty="0" smtClean="0">
                <a:latin typeface="ＤＦＰ太丸ゴシック体"/>
                <a:ea typeface="ＤＦＰ太丸ゴシック体"/>
                <a:cs typeface="ＤＦＰ太丸ゴシック体"/>
              </a:rPr>
              <a:t>around high-B radio pulsar</a:t>
            </a:r>
          </a:p>
        </p:txBody>
      </p:sp>
    </p:spTree>
    <p:extLst>
      <p:ext uri="{BB962C8B-B14F-4D97-AF65-F5344CB8AC3E}">
        <p14:creationId xmlns:p14="http://schemas.microsoft.com/office/powerpoint/2010/main" val="1973048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9CDE-0B55-8D47-BEA7-8B9611041D41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latin typeface="ＤＦＰ太丸ゴシック体"/>
                <a:ea typeface="ＤＦＰ太丸ゴシック体"/>
                <a:cs typeface="ＤＦＰ太丸ゴシック体"/>
              </a:rPr>
              <a:t>What </a:t>
            </a:r>
            <a:r>
              <a:rPr lang="en-US" altLang="ja-JP" dirty="0">
                <a:latin typeface="ＤＦＰ太丸ゴシック体"/>
                <a:ea typeface="ＤＦＰ太丸ゴシック体"/>
                <a:cs typeface="ＤＦＰ太丸ゴシック体"/>
              </a:rPr>
              <a:t>W</a:t>
            </a:r>
            <a:r>
              <a:rPr lang="en-US" altLang="ja-JP" dirty="0" smtClean="0">
                <a:latin typeface="ＤＦＰ太丸ゴシック体"/>
                <a:ea typeface="ＤＦＰ太丸ゴシック体"/>
                <a:cs typeface="ＤＦＰ太丸ゴシック体"/>
              </a:rPr>
              <a:t>e Learn from MWN</a:t>
            </a:r>
            <a:endParaRPr kumimoji="1" lang="ja-JP" altLang="en-US" dirty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200" y="2170877"/>
            <a:ext cx="82030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l"/>
            </a:pPr>
            <a:r>
              <a:rPr lang="en-US" altLang="ja-JP" sz="2400" b="1" dirty="0" err="1">
                <a:latin typeface="ＤＦＰ太丸ゴシック体"/>
                <a:ea typeface="ＤＦＰ太丸ゴシック体"/>
                <a:cs typeface="ＤＦＰ太丸ゴシック体"/>
              </a:rPr>
              <a:t>M</a:t>
            </a:r>
            <a:r>
              <a:rPr lang="en-US" altLang="ja-JP" sz="2400" b="1" dirty="0" err="1" smtClean="0">
                <a:latin typeface="ＤＦＰ太丸ゴシック体"/>
                <a:ea typeface="ＤＦＰ太丸ゴシック体"/>
                <a:cs typeface="ＤＦＰ太丸ゴシック体"/>
              </a:rPr>
              <a:t>agnetar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の誕生時の回転周期等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. (PWN 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ではわかる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)</a:t>
            </a:r>
          </a:p>
          <a:p>
            <a:pPr marL="800100" lvl="1" indent="-342900">
              <a:buFont typeface="Wingdings" charset="2"/>
              <a:buChar char="l"/>
            </a:pP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millisecond 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の初期周期で増幅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?</a:t>
            </a:r>
            <a:endParaRPr lang="en-US" altLang="ja-JP" sz="2400" b="1" dirty="0"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342900" indent="-342900">
              <a:buFont typeface="Wingdings" charset="2"/>
              <a:buChar char="l"/>
            </a:pPr>
            <a:endParaRPr lang="en-US" altLang="ja-JP" sz="2400" b="1" dirty="0" smtClean="0"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342900" indent="-342900">
              <a:buFont typeface="Wingdings" charset="2"/>
              <a:buChar char="l"/>
            </a:pP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Rotation Powered Pulsar 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との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wind 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の性質の違い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.</a:t>
            </a:r>
          </a:p>
          <a:p>
            <a:pPr marL="800100" lvl="1" indent="-342900">
              <a:buFont typeface="Wingdings" charset="2"/>
              <a:buChar char="l"/>
            </a:pP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電磁カスケードが効率よく起きているか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?</a:t>
            </a:r>
          </a:p>
          <a:p>
            <a:pPr marL="800100" lvl="1" indent="-342900">
              <a:buFont typeface="Wingdings" charset="2"/>
              <a:buChar char="l"/>
            </a:pP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磁化率は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?</a:t>
            </a:r>
          </a:p>
          <a:p>
            <a:pPr marL="342900" indent="-342900">
              <a:buFont typeface="Wingdings" charset="2"/>
              <a:buChar char="l"/>
            </a:pPr>
            <a:endParaRPr lang="en-US" altLang="ja-JP" sz="2400" b="1" dirty="0"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342900" indent="-342900">
              <a:buFont typeface="Wingdings" charset="2"/>
              <a:buChar char="l"/>
            </a:pPr>
            <a:r>
              <a:rPr lang="en-US" altLang="ja-JP" sz="2400" b="1" dirty="0" err="1" smtClean="0">
                <a:latin typeface="ＤＦＰ太丸ゴシック体"/>
                <a:ea typeface="ＤＦＰ太丸ゴシック体"/>
                <a:cs typeface="ＤＦＰ太丸ゴシック体"/>
              </a:rPr>
              <a:t>Magnetar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の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</a:t>
            </a:r>
            <a:r>
              <a:rPr lang="en-US" altLang="ja-JP" sz="2400" b="1" dirty="0" err="1" smtClean="0">
                <a:latin typeface="ＤＦＰ太丸ゴシック体"/>
                <a:ea typeface="ＤＦＰ太丸ゴシック体"/>
                <a:cs typeface="ＤＦＰ太丸ゴシック体"/>
              </a:rPr>
              <a:t>fall-back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disk model.</a:t>
            </a:r>
          </a:p>
          <a:p>
            <a:pPr marL="800100" lvl="1" indent="-342900">
              <a:buFont typeface="Wingdings" charset="2"/>
              <a:buChar char="l"/>
            </a:pP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wind 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が出ているなら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, 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これは棄却される</a:t>
            </a:r>
            <a:r>
              <a:rPr lang="en-US" altLang="ja-JP" sz="2400" b="1" dirty="0">
                <a:latin typeface="ＤＦＰ太丸ゴシック体"/>
                <a:ea typeface="ＤＦＰ太丸ゴシック体"/>
                <a:cs typeface="ＤＦＰ太丸ゴシック体"/>
              </a:rPr>
              <a:t>.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</a:t>
            </a:r>
            <a:endParaRPr lang="en-US" altLang="ja-JP" sz="2400" b="1" dirty="0"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ctr"/>
            <a:endParaRPr lang="en-US" altLang="ja-JP" sz="2400" b="1" dirty="0" smtClean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82161" y="2627923"/>
            <a:ext cx="18517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100" b="1" dirty="0" smtClean="0">
                <a:latin typeface="+mn-ea"/>
              </a:rPr>
              <a:t>e.g., Thompson &amp; Duncan 93</a:t>
            </a:r>
            <a:endParaRPr kumimoji="1" lang="ja-JP" altLang="en-US" sz="11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1986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9CDE-0B55-8D47-BEA7-8B9611041D41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latin typeface="ＤＦＰ太丸ゴシック体"/>
                <a:ea typeface="ＤＦＰ太丸ゴシック体"/>
                <a:cs typeface="ＤＦＰ太丸ゴシック体"/>
              </a:rPr>
              <a:t>One-zone Model</a:t>
            </a:r>
            <a:endParaRPr kumimoji="1" lang="ja-JP" altLang="en-US" dirty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grpSp>
        <p:nvGrpSpPr>
          <p:cNvPr id="7" name="図形グループ 46"/>
          <p:cNvGrpSpPr/>
          <p:nvPr/>
        </p:nvGrpSpPr>
        <p:grpSpPr>
          <a:xfrm>
            <a:off x="7458370" y="1005486"/>
            <a:ext cx="1640530" cy="1653554"/>
            <a:chOff x="7048465" y="2152878"/>
            <a:chExt cx="2446338" cy="2263775"/>
          </a:xfrm>
          <a:solidFill>
            <a:srgbClr val="92D050"/>
          </a:solidFill>
        </p:grpSpPr>
        <p:sp>
          <p:nvSpPr>
            <p:cNvPr id="8" name="円/楕円 4"/>
            <p:cNvSpPr>
              <a:spLocks noChangeArrowheads="1"/>
            </p:cNvSpPr>
            <p:nvPr/>
          </p:nvSpPr>
          <p:spPr bwMode="auto">
            <a:xfrm>
              <a:off x="7292940" y="2408465"/>
              <a:ext cx="1960563" cy="1738313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4306" tIns="52153" rIns="104306" bIns="52153" anchor="ctr">
              <a:prstTxWarp prst="textNoShape">
                <a:avLst/>
              </a:prstTxWarp>
            </a:bodyPr>
            <a:lstStyle/>
            <a:p>
              <a:pPr defTabSz="522288"/>
              <a:r>
                <a:rPr lang="en-US" altLang="ja-JP" sz="2700" b="1" dirty="0" err="1">
                  <a:latin typeface="Calibri" pitchFamily="-112" charset="0"/>
                </a:rPr>
                <a:t>e</a:t>
              </a:r>
              <a:r>
                <a:rPr lang="en-US" altLang="ja-JP" sz="2700" b="1" baseline="30000" dirty="0">
                  <a:latin typeface="Calibri" pitchFamily="-112" charset="0"/>
                </a:rPr>
                <a:t>±</a:t>
              </a:r>
              <a:r>
                <a:rPr lang="en-US" altLang="ja-JP" sz="2700" b="1" dirty="0">
                  <a:latin typeface="Calibri" pitchFamily="-112" charset="0"/>
                </a:rPr>
                <a:t>, B</a:t>
              </a:r>
              <a:endParaRPr lang="ja-JP" altLang="en-US" sz="2700" b="1" dirty="0">
                <a:latin typeface="Calibri" pitchFamily="-112" charset="0"/>
              </a:endParaRPr>
            </a:p>
          </p:txBody>
        </p:sp>
        <p:cxnSp>
          <p:nvCxnSpPr>
            <p:cNvPr id="9" name="直線矢印コネクタ 6"/>
            <p:cNvCxnSpPr>
              <a:cxnSpLocks noChangeShapeType="1"/>
            </p:cNvCxnSpPr>
            <p:nvPr/>
          </p:nvCxnSpPr>
          <p:spPr bwMode="auto">
            <a:xfrm rot="10800000">
              <a:off x="7048465" y="3294290"/>
              <a:ext cx="238125" cy="1588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" name="直線矢印コネクタ 10"/>
            <p:cNvCxnSpPr>
              <a:cxnSpLocks noChangeShapeType="1"/>
            </p:cNvCxnSpPr>
            <p:nvPr/>
          </p:nvCxnSpPr>
          <p:spPr bwMode="auto">
            <a:xfrm rot="5400000">
              <a:off x="8139872" y="4292034"/>
              <a:ext cx="247650" cy="1587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" name="直線矢印コネクタ 11"/>
            <p:cNvCxnSpPr>
              <a:cxnSpLocks noChangeShapeType="1"/>
            </p:cNvCxnSpPr>
            <p:nvPr/>
          </p:nvCxnSpPr>
          <p:spPr bwMode="auto">
            <a:xfrm flipV="1">
              <a:off x="9255090" y="3275240"/>
              <a:ext cx="239713" cy="1588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2" name="直線矢印コネクタ 12"/>
            <p:cNvCxnSpPr>
              <a:cxnSpLocks noChangeShapeType="1"/>
            </p:cNvCxnSpPr>
            <p:nvPr/>
          </p:nvCxnSpPr>
          <p:spPr bwMode="auto">
            <a:xfrm rot="5400000" flipH="1" flipV="1">
              <a:off x="8133522" y="2275909"/>
              <a:ext cx="249237" cy="3175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13" name="テキスト ボックス 12"/>
          <p:cNvSpPr txBox="1"/>
          <p:nvPr/>
        </p:nvSpPr>
        <p:spPr>
          <a:xfrm>
            <a:off x="75466" y="1425863"/>
            <a:ext cx="8983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l"/>
            </a:pP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一様球の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MWN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の膨張進化</a:t>
            </a:r>
            <a:endParaRPr lang="en-US" altLang="ja-JP" sz="2400" b="1" dirty="0" smtClean="0">
              <a:latin typeface="ＤＦＰ太丸ゴシック体"/>
              <a:ea typeface="ＤＦＰ太丸ゴシック体"/>
              <a:cs typeface="ＤＦＰ太丸ゴシック体"/>
            </a:endParaRPr>
          </a:p>
          <a:p>
            <a:endParaRPr lang="en-US" altLang="ja-JP" sz="2400" b="1" dirty="0" smtClean="0"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342900" indent="-342900">
              <a:buFont typeface="Wingdings" charset="2"/>
              <a:buChar char="l"/>
            </a:pPr>
            <a:endParaRPr lang="en-US" altLang="ja-JP" sz="2400" b="1" dirty="0" smtClean="0"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342900" indent="-342900">
              <a:buFont typeface="Wingdings" charset="2"/>
              <a:buChar char="l"/>
            </a:pPr>
            <a:r>
              <a:rPr lang="en-US" altLang="ja-JP" sz="2400" b="1" dirty="0">
                <a:latin typeface="ＤＦＰ太丸ゴシック体"/>
                <a:ea typeface="ＤＦＰ太丸ゴシック体"/>
                <a:cs typeface="ＤＦＰ太丸ゴシック体"/>
              </a:rPr>
              <a:t>MWN</a:t>
            </a:r>
            <a:r>
              <a:rPr lang="ja-JP" altLang="en-US" sz="2400" b="1" dirty="0">
                <a:latin typeface="ＤＦＰ太丸ゴシック体"/>
                <a:ea typeface="ＤＦＰ太丸ゴシック体"/>
                <a:cs typeface="ＤＦＰ太丸ゴシック体"/>
              </a:rPr>
              <a:t>内の磁場の時間進化</a:t>
            </a:r>
            <a:endParaRPr lang="en-US" altLang="ja-JP" sz="2400" b="1" dirty="0"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342900" indent="-342900">
              <a:buFont typeface="Wingdings" charset="2"/>
              <a:buChar char="l"/>
            </a:pPr>
            <a:endParaRPr lang="en-US" altLang="ja-JP" sz="2400" b="1" dirty="0" smtClean="0"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342900" indent="-342900">
              <a:buFont typeface="Wingdings" charset="2"/>
              <a:buChar char="l"/>
            </a:pPr>
            <a:endParaRPr lang="en-US" altLang="ja-JP" sz="2400" b="1" dirty="0"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342900" indent="-342900">
              <a:buFont typeface="Wingdings" charset="2"/>
              <a:buChar char="l"/>
            </a:pPr>
            <a:r>
              <a:rPr lang="en-US" altLang="ja-JP" sz="2400" b="1" dirty="0" err="1" smtClean="0">
                <a:latin typeface="ＤＦＰ太丸ゴシック体"/>
                <a:ea typeface="ＤＦＰ太丸ゴシック体"/>
                <a:cs typeface="ＤＦＰ太丸ゴシック体"/>
              </a:rPr>
              <a:t>L</a:t>
            </a:r>
            <a:r>
              <a:rPr lang="en-US" altLang="ja-JP" sz="2400" b="1" baseline="-25000" dirty="0" err="1" smtClean="0">
                <a:latin typeface="ＤＦＰ太丸ゴシック体"/>
                <a:ea typeface="ＤＦＰ太丸ゴシック体"/>
                <a:cs typeface="ＤＦＰ太丸ゴシック体"/>
              </a:rPr>
              <a:t>spin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がほとんど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e</a:t>
            </a:r>
            <a:r>
              <a:rPr lang="en-US" altLang="ja-JP" sz="2400" b="1" baseline="30000" dirty="0" smtClean="0">
                <a:latin typeface="ＤＦＰ太丸ゴシック体"/>
                <a:ea typeface="ＤＦＰ太丸ゴシック体"/>
                <a:cs typeface="ＤＦＰ太丸ゴシック体"/>
              </a:rPr>
              <a:t>±</a:t>
            </a:r>
            <a:r>
              <a:rPr lang="ja-JP" altLang="en-US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プラズマ</a:t>
            </a:r>
            <a:endParaRPr lang="en-US" altLang="ja-JP" sz="2400" b="1" dirty="0">
              <a:latin typeface="ＤＦＰ太丸ゴシック体"/>
              <a:ea typeface="ＤＦＰ太丸ゴシック体"/>
              <a:cs typeface="ＤＦＰ太丸ゴシック体"/>
            </a:endParaRPr>
          </a:p>
          <a:p>
            <a:pPr lvl="5"/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(Broken-PL)</a:t>
            </a:r>
          </a:p>
          <a:p>
            <a:pPr algn="ctr"/>
            <a:endParaRPr lang="en-US" altLang="ja-JP" sz="2400" b="1" dirty="0" smtClean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pic>
        <p:nvPicPr>
          <p:cNvPr id="19" name="図 1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6943"/>
            <a:ext cx="2791538" cy="70971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" name="図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50" y="3686779"/>
            <a:ext cx="2770909" cy="39884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3" name="図 2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789" y="5084274"/>
            <a:ext cx="4789932" cy="801503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24" name="図形グループ 23"/>
          <p:cNvGrpSpPr/>
          <p:nvPr/>
        </p:nvGrpSpPr>
        <p:grpSpPr>
          <a:xfrm>
            <a:off x="943314" y="4442784"/>
            <a:ext cx="3169475" cy="2212975"/>
            <a:chOff x="5782954" y="1465518"/>
            <a:chExt cx="3169475" cy="2239962"/>
          </a:xfrm>
        </p:grpSpPr>
        <p:sp>
          <p:nvSpPr>
            <p:cNvPr id="25" name="Line 34"/>
            <p:cNvSpPr>
              <a:spLocks noChangeShapeType="1"/>
            </p:cNvSpPr>
            <p:nvPr/>
          </p:nvSpPr>
          <p:spPr bwMode="auto">
            <a:xfrm>
              <a:off x="6293019" y="1913193"/>
              <a:ext cx="953097" cy="3365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Line 35"/>
            <p:cNvSpPr>
              <a:spLocks noChangeShapeType="1"/>
            </p:cNvSpPr>
            <p:nvPr/>
          </p:nvSpPr>
          <p:spPr bwMode="auto">
            <a:xfrm>
              <a:off x="7246116" y="2249743"/>
              <a:ext cx="759273" cy="6715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Line 37"/>
            <p:cNvSpPr>
              <a:spLocks noChangeShapeType="1"/>
            </p:cNvSpPr>
            <p:nvPr/>
          </p:nvSpPr>
          <p:spPr bwMode="auto">
            <a:xfrm flipV="1">
              <a:off x="6100798" y="1465518"/>
              <a:ext cx="0" cy="22399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Line 38"/>
            <p:cNvSpPr>
              <a:spLocks noChangeShapeType="1"/>
            </p:cNvSpPr>
            <p:nvPr/>
          </p:nvSpPr>
          <p:spPr bwMode="auto">
            <a:xfrm>
              <a:off x="5782954" y="3314956"/>
              <a:ext cx="2977661" cy="142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Text Box 39"/>
            <p:cNvSpPr txBox="1">
              <a:spLocks noChangeArrowheads="1"/>
            </p:cNvSpPr>
            <p:nvPr/>
          </p:nvSpPr>
          <p:spPr bwMode="auto">
            <a:xfrm>
              <a:off x="8045786" y="3261318"/>
              <a:ext cx="906643" cy="379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306" tIns="52153" rIns="104306" bIns="52153">
              <a:spAutoFit/>
            </a:bodyPr>
            <a:lstStyle/>
            <a:p>
              <a:pPr algn="l" defTabSz="522288"/>
              <a:r>
                <a:rPr lang="en-US" altLang="ja-JP" sz="1800" b="1" dirty="0" err="1">
                  <a:latin typeface="Arial" charset="0"/>
                </a:rPr>
                <a:t>logγ</a:t>
              </a:r>
              <a:endParaRPr lang="en-US" altLang="ja-JP" sz="1800" b="1" baseline="-25000" dirty="0">
                <a:latin typeface="Arial" charset="0"/>
              </a:endParaRPr>
            </a:p>
          </p:txBody>
        </p:sp>
        <p:sp>
          <p:nvSpPr>
            <p:cNvPr id="30" name="Line 40"/>
            <p:cNvSpPr>
              <a:spLocks noChangeShapeType="1"/>
            </p:cNvSpPr>
            <p:nvPr/>
          </p:nvSpPr>
          <p:spPr bwMode="auto">
            <a:xfrm>
              <a:off x="6293019" y="1913193"/>
              <a:ext cx="0" cy="1344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Line 41"/>
            <p:cNvSpPr>
              <a:spLocks noChangeShapeType="1"/>
            </p:cNvSpPr>
            <p:nvPr/>
          </p:nvSpPr>
          <p:spPr bwMode="auto">
            <a:xfrm>
              <a:off x="7246116" y="2249743"/>
              <a:ext cx="0" cy="341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Line 42"/>
            <p:cNvSpPr>
              <a:spLocks noChangeShapeType="1"/>
            </p:cNvSpPr>
            <p:nvPr/>
          </p:nvSpPr>
          <p:spPr bwMode="auto">
            <a:xfrm>
              <a:off x="8005390" y="2921255"/>
              <a:ext cx="0" cy="336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Text Box 43"/>
            <p:cNvSpPr txBox="1">
              <a:spLocks noChangeArrowheads="1"/>
            </p:cNvSpPr>
            <p:nvPr/>
          </p:nvSpPr>
          <p:spPr bwMode="auto">
            <a:xfrm>
              <a:off x="6033521" y="3275268"/>
              <a:ext cx="805727" cy="379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306" tIns="52153" rIns="104306" bIns="52153">
              <a:spAutoFit/>
            </a:bodyPr>
            <a:lstStyle/>
            <a:p>
              <a:pPr algn="l" defTabSz="522288"/>
              <a:r>
                <a:rPr lang="en-US" altLang="ja-JP" sz="1800" b="1" dirty="0" err="1">
                  <a:latin typeface="Arial" charset="0"/>
                </a:rPr>
                <a:t>γ</a:t>
              </a:r>
              <a:r>
                <a:rPr lang="en-US" altLang="ja-JP" sz="1800" b="1" baseline="-25000" dirty="0" err="1">
                  <a:latin typeface="Arial" charset="0"/>
                </a:rPr>
                <a:t>min</a:t>
              </a:r>
              <a:endParaRPr lang="en-US" altLang="ja-JP" sz="1800" b="1" baseline="-25000" dirty="0">
                <a:latin typeface="Arial" charset="0"/>
              </a:endParaRPr>
            </a:p>
          </p:txBody>
        </p:sp>
        <p:sp>
          <p:nvSpPr>
            <p:cNvPr id="34" name="Text Box 44"/>
            <p:cNvSpPr txBox="1">
              <a:spLocks noChangeArrowheads="1"/>
            </p:cNvSpPr>
            <p:nvPr/>
          </p:nvSpPr>
          <p:spPr bwMode="auto">
            <a:xfrm>
              <a:off x="6893711" y="3299080"/>
              <a:ext cx="661561" cy="379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306" tIns="52153" rIns="104306" bIns="52153">
              <a:spAutoFit/>
            </a:bodyPr>
            <a:lstStyle/>
            <a:p>
              <a:pPr algn="l" defTabSz="522288"/>
              <a:r>
                <a:rPr lang="en-US" altLang="ja-JP" sz="1800" b="1">
                  <a:latin typeface="Arial" charset="0"/>
                </a:rPr>
                <a:t>γ</a:t>
              </a:r>
              <a:r>
                <a:rPr lang="en-US" altLang="ja-JP" sz="1800" b="1" baseline="-25000">
                  <a:latin typeface="Arial" charset="0"/>
                </a:rPr>
                <a:t>b</a:t>
              </a:r>
            </a:p>
          </p:txBody>
        </p:sp>
        <p:sp>
          <p:nvSpPr>
            <p:cNvPr id="35" name="Text Box 45"/>
            <p:cNvSpPr txBox="1">
              <a:spLocks noChangeArrowheads="1"/>
            </p:cNvSpPr>
            <p:nvPr/>
          </p:nvSpPr>
          <p:spPr bwMode="auto">
            <a:xfrm>
              <a:off x="7555271" y="3299080"/>
              <a:ext cx="889023" cy="379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306" tIns="52153" rIns="104306" bIns="52153">
              <a:spAutoFit/>
            </a:bodyPr>
            <a:lstStyle/>
            <a:p>
              <a:pPr algn="l" defTabSz="522288"/>
              <a:r>
                <a:rPr lang="en-US" altLang="ja-JP" sz="1800" b="1">
                  <a:latin typeface="Arial" charset="0"/>
                </a:rPr>
                <a:t>γ</a:t>
              </a:r>
              <a:r>
                <a:rPr lang="en-US" altLang="ja-JP" sz="1800" b="1" baseline="-25000">
                  <a:latin typeface="Arial" charset="0"/>
                </a:rPr>
                <a:t>max</a:t>
              </a:r>
            </a:p>
          </p:txBody>
        </p:sp>
        <p:sp>
          <p:nvSpPr>
            <p:cNvPr id="36" name="Line 46"/>
            <p:cNvSpPr>
              <a:spLocks noChangeShapeType="1"/>
            </p:cNvSpPr>
            <p:nvPr/>
          </p:nvSpPr>
          <p:spPr bwMode="auto">
            <a:xfrm flipH="1">
              <a:off x="6369908" y="2067180"/>
              <a:ext cx="286730" cy="241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Line 47"/>
            <p:cNvSpPr>
              <a:spLocks noChangeShapeType="1"/>
            </p:cNvSpPr>
            <p:nvPr/>
          </p:nvSpPr>
          <p:spPr bwMode="auto">
            <a:xfrm flipH="1">
              <a:off x="6369908" y="2187830"/>
              <a:ext cx="567052" cy="4857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Line 48"/>
            <p:cNvSpPr>
              <a:spLocks noChangeShapeType="1"/>
            </p:cNvSpPr>
            <p:nvPr/>
          </p:nvSpPr>
          <p:spPr bwMode="auto">
            <a:xfrm flipH="1">
              <a:off x="6369908" y="2308480"/>
              <a:ext cx="855384" cy="7270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Line 49"/>
            <p:cNvSpPr>
              <a:spLocks noChangeShapeType="1"/>
            </p:cNvSpPr>
            <p:nvPr/>
          </p:nvSpPr>
          <p:spPr bwMode="auto">
            <a:xfrm flipH="1">
              <a:off x="6582953" y="3016505"/>
              <a:ext cx="256295" cy="2016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Line 50"/>
            <p:cNvSpPr>
              <a:spLocks noChangeShapeType="1"/>
            </p:cNvSpPr>
            <p:nvPr/>
          </p:nvSpPr>
          <p:spPr bwMode="auto">
            <a:xfrm flipH="1">
              <a:off x="7010645" y="2673605"/>
              <a:ext cx="640737" cy="5445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Line 51"/>
            <p:cNvSpPr>
              <a:spLocks noChangeShapeType="1"/>
            </p:cNvSpPr>
            <p:nvPr/>
          </p:nvSpPr>
          <p:spPr bwMode="auto">
            <a:xfrm flipH="1">
              <a:off x="7435133" y="2852993"/>
              <a:ext cx="430895" cy="3651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Line 52"/>
            <p:cNvSpPr>
              <a:spLocks noChangeShapeType="1"/>
            </p:cNvSpPr>
            <p:nvPr/>
          </p:nvSpPr>
          <p:spPr bwMode="auto">
            <a:xfrm flipH="1">
              <a:off x="7795548" y="3094293"/>
              <a:ext cx="211443" cy="1809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Text Box 55"/>
            <p:cNvSpPr txBox="1">
              <a:spLocks noChangeArrowheads="1"/>
            </p:cNvSpPr>
            <p:nvPr/>
          </p:nvSpPr>
          <p:spPr bwMode="auto">
            <a:xfrm>
              <a:off x="6437185" y="1763968"/>
              <a:ext cx="997949" cy="379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306" tIns="52153" rIns="104306" bIns="52153">
              <a:spAutoFit/>
            </a:bodyPr>
            <a:lstStyle/>
            <a:p>
              <a:pPr algn="l" defTabSz="522288"/>
              <a:r>
                <a:rPr lang="en-US" altLang="ja-JP" sz="1800" b="1" dirty="0">
                  <a:latin typeface="Arial" charset="0"/>
                </a:rPr>
                <a:t>∝γ</a:t>
              </a:r>
              <a:r>
                <a:rPr lang="en-US" altLang="ja-JP" sz="1800" b="1" baseline="30000" dirty="0">
                  <a:latin typeface="Arial" charset="0"/>
                </a:rPr>
                <a:t>-p1</a:t>
              </a:r>
            </a:p>
          </p:txBody>
        </p:sp>
        <p:sp>
          <p:nvSpPr>
            <p:cNvPr id="44" name="Text Box 56"/>
            <p:cNvSpPr txBox="1">
              <a:spLocks noChangeArrowheads="1"/>
            </p:cNvSpPr>
            <p:nvPr/>
          </p:nvSpPr>
          <p:spPr bwMode="auto">
            <a:xfrm>
              <a:off x="7651382" y="2429130"/>
              <a:ext cx="1009161" cy="379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306" tIns="52153" rIns="104306" bIns="52153">
              <a:spAutoFit/>
            </a:bodyPr>
            <a:lstStyle/>
            <a:p>
              <a:pPr algn="l" defTabSz="522288"/>
              <a:r>
                <a:rPr lang="en-US" altLang="ja-JP" sz="1800" b="1">
                  <a:latin typeface="Arial" charset="0"/>
                </a:rPr>
                <a:t>∝γ</a:t>
              </a:r>
              <a:r>
                <a:rPr lang="en-US" altLang="ja-JP" sz="1800" b="1" baseline="30000">
                  <a:latin typeface="Arial" charset="0"/>
                </a:rPr>
                <a:t>-p2</a:t>
              </a:r>
            </a:p>
          </p:txBody>
        </p:sp>
        <p:sp>
          <p:nvSpPr>
            <p:cNvPr id="45" name="Line 49"/>
            <p:cNvSpPr>
              <a:spLocks noChangeShapeType="1"/>
            </p:cNvSpPr>
            <p:nvPr/>
          </p:nvSpPr>
          <p:spPr bwMode="auto">
            <a:xfrm flipH="1">
              <a:off x="7225292" y="2429130"/>
              <a:ext cx="209842" cy="196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Line 41"/>
            <p:cNvSpPr>
              <a:spLocks noChangeShapeType="1"/>
            </p:cNvSpPr>
            <p:nvPr/>
          </p:nvSpPr>
          <p:spPr bwMode="auto">
            <a:xfrm>
              <a:off x="7246116" y="2991105"/>
              <a:ext cx="0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Text Box 43"/>
            <p:cNvSpPr txBox="1">
              <a:spLocks noChangeArrowheads="1"/>
            </p:cNvSpPr>
            <p:nvPr/>
          </p:nvSpPr>
          <p:spPr bwMode="auto">
            <a:xfrm>
              <a:off x="6829681" y="2545443"/>
              <a:ext cx="558950" cy="413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4306" tIns="52153" rIns="104306" bIns="52153">
              <a:spAutoFit/>
            </a:bodyPr>
            <a:lstStyle/>
            <a:p>
              <a:pPr algn="l" defTabSz="522288"/>
              <a:r>
                <a:rPr lang="en-US" altLang="ja-JP" sz="2000" b="1" dirty="0" smtClean="0">
                  <a:latin typeface="Arial" charset="0"/>
                </a:rPr>
                <a:t>L</a:t>
              </a:r>
              <a:r>
                <a:rPr lang="en-US" altLang="ja-JP" sz="2000" b="1" baseline="-25000" dirty="0" smtClean="0">
                  <a:latin typeface="Arial" charset="0"/>
                </a:rPr>
                <a:t>e±</a:t>
              </a:r>
              <a:endParaRPr lang="en-US" altLang="ja-JP" sz="2000" b="1" baseline="-25000" dirty="0">
                <a:latin typeface="Arial" charset="0"/>
              </a:endParaRPr>
            </a:p>
          </p:txBody>
        </p:sp>
        <p:sp>
          <p:nvSpPr>
            <p:cNvPr id="48" name="Text Box 39"/>
            <p:cNvSpPr txBox="1">
              <a:spLocks noChangeArrowheads="1"/>
            </p:cNvSpPr>
            <p:nvPr/>
          </p:nvSpPr>
          <p:spPr bwMode="auto">
            <a:xfrm>
              <a:off x="6029479" y="1487132"/>
              <a:ext cx="906643" cy="386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306" tIns="52153" rIns="104306" bIns="52153">
              <a:spAutoFit/>
            </a:bodyPr>
            <a:lstStyle/>
            <a:p>
              <a:pPr algn="l" defTabSz="522288"/>
              <a:r>
                <a:rPr lang="en-US" altLang="ja-JP" sz="1800" b="1" dirty="0" err="1" smtClean="0">
                  <a:latin typeface="Arial" charset="0"/>
                </a:rPr>
                <a:t>logQ</a:t>
              </a:r>
              <a:endParaRPr lang="en-US" altLang="ja-JP" sz="1800" b="1" baseline="-25000" dirty="0">
                <a:latin typeface="Arial" charset="0"/>
              </a:endParaRPr>
            </a:p>
          </p:txBody>
        </p:sp>
      </p:grpSp>
      <p:sp>
        <p:nvSpPr>
          <p:cNvPr id="49" name="テキスト ボックス 48"/>
          <p:cNvSpPr txBox="1"/>
          <p:nvPr/>
        </p:nvSpPr>
        <p:spPr>
          <a:xfrm>
            <a:off x="4985473" y="4607433"/>
            <a:ext cx="3296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e</a:t>
            </a:r>
            <a:r>
              <a:rPr lang="en-US" altLang="ja-JP" sz="2000" b="1" baseline="30000" dirty="0" smtClean="0">
                <a:latin typeface="ＤＦＰ太丸ゴシック体"/>
                <a:ea typeface="ＤＦＰ太丸ゴシック体"/>
                <a:cs typeface="ＤＦＰ太丸ゴシック体"/>
              </a:rPr>
              <a:t>±</a:t>
            </a:r>
            <a:r>
              <a:rPr lang="ja-JP" altLang="en-US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エネルギー分布の進化</a:t>
            </a:r>
            <a:endParaRPr lang="en-US" altLang="ja-JP" sz="2000" b="1" dirty="0" smtClean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525075" y="5917822"/>
            <a:ext cx="3988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adiabatic + synchrotron</a:t>
            </a:r>
          </a:p>
          <a:p>
            <a:r>
              <a:rPr lang="en-US" altLang="ja-JP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+ inverse Compton </a:t>
            </a:r>
            <a:r>
              <a:rPr lang="en-US" altLang="ja-JP" sz="2000" b="1" dirty="0" err="1" smtClean="0">
                <a:latin typeface="ＤＦＰ太丸ゴシック体"/>
                <a:ea typeface="ＤＦＰ太丸ゴシック体"/>
                <a:cs typeface="ＤＦＰ太丸ゴシック体"/>
              </a:rPr>
              <a:t>coolings</a:t>
            </a:r>
            <a:endParaRPr lang="en-US" altLang="ja-JP" sz="2000" b="1" dirty="0" smtClean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pic>
        <p:nvPicPr>
          <p:cNvPr id="5" name="図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28333"/>
            <a:ext cx="2830966" cy="79645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1" name="テキスト ボックス 50"/>
          <p:cNvSpPr txBox="1"/>
          <p:nvPr/>
        </p:nvSpPr>
        <p:spPr>
          <a:xfrm>
            <a:off x="2727918" y="3124789"/>
            <a:ext cx="6423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-1.2 &lt; α</a:t>
            </a:r>
            <a:r>
              <a:rPr lang="en-US" altLang="ja-JP" sz="2000" b="1" baseline="-25000" dirty="0" smtClean="0">
                <a:latin typeface="ＤＦＰ太丸ゴシック体"/>
                <a:ea typeface="ＤＦＰ太丸ゴシック体"/>
                <a:cs typeface="ＤＦＰ太丸ゴシック体"/>
              </a:rPr>
              <a:t>R</a:t>
            </a:r>
            <a:r>
              <a:rPr lang="en-US" altLang="ja-JP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 &lt; -1.0, -5 &lt; α</a:t>
            </a:r>
            <a:r>
              <a:rPr lang="en-US" altLang="ja-JP" sz="2000" b="1" baseline="-25000" dirty="0" smtClean="0">
                <a:latin typeface="ＤＦＰ太丸ゴシック体"/>
                <a:ea typeface="ＤＦＰ太丸ゴシック体"/>
                <a:cs typeface="ＤＦＰ太丸ゴシック体"/>
              </a:rPr>
              <a:t>B</a:t>
            </a:r>
            <a:r>
              <a:rPr lang="en-US" altLang="ja-JP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 &lt; -3 from past studies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365488" y="3450147"/>
            <a:ext cx="37240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100" b="1" dirty="0" smtClean="0">
                <a:latin typeface="+mn-ea"/>
              </a:rPr>
              <a:t>e.g., Gelfand+09, Tanaka&amp;Takahara10, 11, 13, Bucciantini+10</a:t>
            </a:r>
            <a:endParaRPr kumimoji="1" lang="ja-JP" altLang="en-US" sz="11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92805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lspi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92" y="2096179"/>
            <a:ext cx="4413674" cy="30895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9CDE-0B55-8D47-BEA7-8B9611041D41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latin typeface="ＤＦＰ太丸ゴシック体"/>
                <a:ea typeface="ＤＦＰ太丸ゴシック体"/>
                <a:cs typeface="ＤＦＰ太丸ゴシック体"/>
              </a:rPr>
              <a:t>MWN vs. PWN</a:t>
            </a:r>
            <a:endParaRPr kumimoji="1" lang="ja-JP" altLang="en-US" dirty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9927" y="1390573"/>
            <a:ext cx="8379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Spin evolution </a:t>
            </a:r>
            <a:r>
              <a:rPr lang="ja-JP" altLang="en-US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が違う</a:t>
            </a:r>
            <a:r>
              <a:rPr lang="en-US" altLang="ja-JP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! </a:t>
            </a:r>
            <a:r>
              <a:rPr lang="ja-JP" altLang="en-US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慣例的に</a:t>
            </a:r>
            <a:r>
              <a:rPr lang="en-US" altLang="ja-JP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 braking index </a:t>
            </a:r>
            <a:r>
              <a:rPr lang="ja-JP" altLang="en-US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を用いて</a:t>
            </a:r>
            <a:endParaRPr lang="en-US" altLang="ja-JP" sz="2000" b="1" dirty="0" smtClean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225" y="1398588"/>
            <a:ext cx="1603665" cy="33483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818816" y="3093332"/>
            <a:ext cx="867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n = 3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227765" y="4892465"/>
            <a:ext cx="1246549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年齢</a:t>
            </a:r>
            <a:r>
              <a:rPr lang="en-US" altLang="ja-JP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 [</a:t>
            </a:r>
            <a:r>
              <a:rPr lang="en-US" altLang="ja-JP" sz="2000" b="1" dirty="0" err="1" smtClean="0">
                <a:latin typeface="ＤＦＰ太丸ゴシック体"/>
                <a:ea typeface="ＤＦＰ太丸ゴシック体"/>
                <a:cs typeface="ＤＦＰ太丸ゴシック体"/>
              </a:rPr>
              <a:t>yr</a:t>
            </a:r>
            <a:r>
              <a:rPr lang="en-US" altLang="ja-JP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]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301018" y="5309351"/>
            <a:ext cx="4750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初期周期が短く</a:t>
            </a:r>
            <a:r>
              <a:rPr lang="en-US" altLang="ja-JP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 (P</a:t>
            </a:r>
            <a:r>
              <a:rPr lang="en-US" altLang="ja-JP" sz="2000" b="1" baseline="-25000" dirty="0" smtClean="0">
                <a:latin typeface="ＤＦＰ太丸ゴシック体"/>
                <a:ea typeface="ＤＦＰ太丸ゴシック体"/>
                <a:cs typeface="ＤＦＰ太丸ゴシック体"/>
              </a:rPr>
              <a:t>0</a:t>
            </a:r>
            <a:r>
              <a:rPr lang="ja-JP" altLang="en-US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小</a:t>
            </a:r>
            <a:r>
              <a:rPr lang="en-US" altLang="ja-JP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), </a:t>
            </a:r>
          </a:p>
          <a:p>
            <a:pPr algn="ctr"/>
            <a:r>
              <a:rPr lang="ja-JP" altLang="en-US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初期</a:t>
            </a:r>
            <a:r>
              <a:rPr lang="ja-JP" altLang="en-US" sz="2000" b="1" dirty="0">
                <a:latin typeface="ＤＦＰ太丸ゴシック体"/>
                <a:ea typeface="ＤＦＰ太丸ゴシック体"/>
                <a:cs typeface="ＤＦＰ太丸ゴシック体"/>
              </a:rPr>
              <a:t>磁場が</a:t>
            </a:r>
            <a:r>
              <a:rPr lang="ja-JP" altLang="en-US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強いほど</a:t>
            </a:r>
            <a:r>
              <a:rPr lang="en-US" altLang="ja-JP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 (B</a:t>
            </a:r>
            <a:r>
              <a:rPr lang="ja-JP" altLang="en-US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大</a:t>
            </a:r>
            <a:r>
              <a:rPr lang="en-US" altLang="ja-JP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),</a:t>
            </a:r>
          </a:p>
          <a:p>
            <a:r>
              <a:rPr lang="ja-JP" altLang="en-US" sz="2000" b="1" dirty="0" smtClean="0">
                <a:solidFill>
                  <a:srgbClr val="FF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初期回転光度が大</a:t>
            </a:r>
            <a:r>
              <a:rPr lang="ja-JP" altLang="en-US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きく</a:t>
            </a:r>
            <a:r>
              <a:rPr lang="en-US" altLang="ja-JP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, </a:t>
            </a:r>
            <a:r>
              <a:rPr lang="ja-JP" altLang="en-US" sz="2000" b="1" dirty="0" smtClean="0">
                <a:solidFill>
                  <a:srgbClr val="FF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回転減速が早</a:t>
            </a:r>
            <a:r>
              <a:rPr lang="ja-JP" altLang="en-US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い</a:t>
            </a:r>
            <a:r>
              <a:rPr lang="en-US" altLang="ja-JP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.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 rot="16200000">
            <a:off x="3100228" y="3313941"/>
            <a:ext cx="280169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回転光度</a:t>
            </a:r>
            <a:r>
              <a:rPr lang="en-US" altLang="ja-JP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 </a:t>
            </a:r>
            <a:r>
              <a:rPr lang="en-US" altLang="ja-JP" sz="2000" b="1" dirty="0" err="1" smtClean="0">
                <a:latin typeface="ＤＦＰ太丸ゴシック体"/>
                <a:ea typeface="ＤＦＰ太丸ゴシック体"/>
                <a:cs typeface="ＤＦＰ太丸ゴシック体"/>
              </a:rPr>
              <a:t>L</a:t>
            </a:r>
            <a:r>
              <a:rPr lang="en-US" altLang="ja-JP" sz="2000" b="1" baseline="-25000" dirty="0" err="1" smtClean="0">
                <a:latin typeface="ＤＦＰ太丸ゴシック体"/>
                <a:ea typeface="ＤＦＰ太丸ゴシック体"/>
                <a:cs typeface="ＤＦＰ太丸ゴシック体"/>
              </a:rPr>
              <a:t>spin</a:t>
            </a:r>
            <a:r>
              <a:rPr lang="en-US" altLang="ja-JP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 [erg/s]</a:t>
            </a:r>
          </a:p>
        </p:txBody>
      </p:sp>
      <p:pic>
        <p:nvPicPr>
          <p:cNvPr id="14" name="図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2183001"/>
            <a:ext cx="3168618" cy="72405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下矢印 7"/>
          <p:cNvSpPr/>
          <p:nvPr/>
        </p:nvSpPr>
        <p:spPr>
          <a:xfrm>
            <a:off x="1809750" y="1871851"/>
            <a:ext cx="762000" cy="2413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7" y="4811882"/>
            <a:ext cx="3584409" cy="731219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FF0000"/>
            </a:solidFill>
          </a:ln>
        </p:spPr>
      </p:pic>
      <p:pic>
        <p:nvPicPr>
          <p:cNvPr id="19" name="図 1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2" y="5642547"/>
            <a:ext cx="4100565" cy="583542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FF0000"/>
            </a:solidFill>
          </a:ln>
        </p:spPr>
      </p:pic>
      <p:sp>
        <p:nvSpPr>
          <p:cNvPr id="20" name="テキスト ボックス 19"/>
          <p:cNvSpPr txBox="1"/>
          <p:nvPr/>
        </p:nvSpPr>
        <p:spPr>
          <a:xfrm>
            <a:off x="256344" y="3493442"/>
            <a:ext cx="3915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強磁場パルサーの場合</a:t>
            </a:r>
            <a:endParaRPr lang="en-US" altLang="ja-JP" sz="2000" b="1" dirty="0" smtClean="0">
              <a:latin typeface="ＤＦＰ太丸ゴシック体"/>
              <a:ea typeface="ＤＦＰ太丸ゴシック体"/>
              <a:cs typeface="ＤＦＰ太丸ゴシック体"/>
            </a:endParaRPr>
          </a:p>
          <a:p>
            <a:r>
              <a:rPr lang="en-US" altLang="ja-JP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τ</a:t>
            </a:r>
            <a:r>
              <a:rPr lang="en-US" altLang="ja-JP" sz="2000" b="1" baseline="-25000" dirty="0" smtClean="0">
                <a:latin typeface="ＤＦＰ太丸ゴシック体"/>
                <a:ea typeface="ＤＦＰ太丸ゴシック体"/>
                <a:cs typeface="ＤＦＰ太丸ゴシック体"/>
              </a:rPr>
              <a:t>0</a:t>
            </a:r>
            <a:r>
              <a:rPr lang="en-US" altLang="ja-JP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 </a:t>
            </a:r>
            <a:r>
              <a:rPr lang="ja-JP" altLang="en-US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年齢よりも十分小さく</a:t>
            </a:r>
            <a:r>
              <a:rPr lang="en-US" altLang="ja-JP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,</a:t>
            </a:r>
          </a:p>
          <a:p>
            <a:r>
              <a:rPr lang="ja-JP" altLang="en-US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よい近似で以下のように書ける</a:t>
            </a:r>
            <a:r>
              <a:rPr lang="en-US" altLang="ja-JP" sz="2000" b="1" dirty="0" smtClean="0">
                <a:latin typeface="ＤＦＰ太丸ゴシック体"/>
                <a:ea typeface="ＤＦＰ太丸ゴシック体"/>
                <a:cs typeface="ＤＦＰ太丸ゴシック体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536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b_01_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95" y="1639241"/>
            <a:ext cx="4572000" cy="32004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9CDE-0B55-8D47-BEA7-8B9611041D41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" y="274638"/>
            <a:ext cx="905256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latin typeface="ＤＦＰ太丸ゴシック体"/>
                <a:ea typeface="ＤＦＰ太丸ゴシック体"/>
                <a:cs typeface="ＤＦＰ太丸ゴシック体"/>
              </a:rPr>
              <a:t>Results</a:t>
            </a:r>
            <a:endParaRPr kumimoji="1" lang="ja-JP" altLang="en-US" dirty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41300" y="1191374"/>
            <a:ext cx="586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Applied to AXP 1E1547.0-5408</a:t>
            </a:r>
            <a:endParaRPr lang="en-US" altLang="ja-JP" sz="2000" b="1" dirty="0" smtClean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8" name="サブタイトル 2"/>
          <p:cNvSpPr txBox="1">
            <a:spLocks/>
          </p:cNvSpPr>
          <p:nvPr/>
        </p:nvSpPr>
        <p:spPr>
          <a:xfrm>
            <a:off x="1233566" y="2078191"/>
            <a:ext cx="3168352" cy="79208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R="0" lvl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2000" b="1" kern="1200" dirty="0" err="1" smtClean="0">
                <a:latin typeface="ＤＦＰ太丸ゴシック体"/>
                <a:ea typeface="ＤＦＰ太丸ゴシック体"/>
                <a:cs typeface="ＤＦＰ太丸ゴシック体"/>
              </a:rPr>
              <a:t>B</a:t>
            </a:r>
            <a:r>
              <a:rPr lang="en-US" altLang="ja-JP" sz="2000" b="1" kern="1200" baseline="-25000" dirty="0" err="1" smtClean="0">
                <a:latin typeface="ＤＦＰ太丸ゴシック体"/>
                <a:ea typeface="ＤＦＰ太丸ゴシック体"/>
                <a:cs typeface="ＤＦＰ太丸ゴシック体"/>
              </a:rPr>
              <a:t>now</a:t>
            </a:r>
            <a:r>
              <a:rPr lang="en-US" altLang="ja-JP" sz="2000" b="1" kern="1200" dirty="0" smtClean="0">
                <a:latin typeface="ＤＦＰ太丸ゴシック体"/>
                <a:ea typeface="ＤＦＰ太丸ゴシック体"/>
                <a:cs typeface="ＤＦＰ太丸ゴシック体"/>
              </a:rPr>
              <a:t> = 3μG</a:t>
            </a:r>
            <a:endParaRPr lang="en-US" altLang="ja-JP" sz="2000" b="1" dirty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2948381" y="2898501"/>
            <a:ext cx="165958" cy="232793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サブタイトル 2"/>
          <p:cNvSpPr txBox="1">
            <a:spLocks/>
          </p:cNvSpPr>
          <p:nvPr/>
        </p:nvSpPr>
        <p:spPr>
          <a:xfrm>
            <a:off x="1959848" y="2464281"/>
            <a:ext cx="1385369" cy="43422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R="0" lvl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1100" b="1" kern="1200" dirty="0" smtClean="0">
                <a:latin typeface="ＤＦＰ太丸ゴシック体"/>
                <a:ea typeface="ＤＦＰ太丸ゴシック体"/>
                <a:cs typeface="ＤＦＰ太丸ゴシック体"/>
              </a:rPr>
              <a:t>upper limit given</a:t>
            </a:r>
          </a:p>
          <a:p>
            <a:pPr marR="0" lvl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1100" b="1" kern="1200" dirty="0" smtClean="0">
                <a:latin typeface="ＤＦＰ太丸ゴシック体"/>
                <a:ea typeface="ＤＦＰ太丸ゴシック体"/>
                <a:cs typeface="ＤＦＰ太丸ゴシック体"/>
              </a:rPr>
              <a:t> by Olausen+11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62675" y="4754432"/>
            <a:ext cx="8425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l"/>
            </a:pP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Results are insensitive to α</a:t>
            </a:r>
            <a:r>
              <a:rPr lang="en-US" altLang="ja-JP" sz="2400" b="1" baseline="-25000" dirty="0" smtClean="0">
                <a:latin typeface="ＤＦＰ太丸ゴシック体"/>
                <a:ea typeface="ＤＦＰ太丸ゴシック体"/>
                <a:cs typeface="ＤＦＰ太丸ゴシック体"/>
              </a:rPr>
              <a:t>B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&amp; α</a:t>
            </a:r>
            <a:r>
              <a:rPr lang="en-US" altLang="ja-JP" sz="2400" b="1" baseline="-25000" dirty="0" smtClean="0">
                <a:latin typeface="ＤＦＰ太丸ゴシック体"/>
                <a:ea typeface="ＤＦＰ太丸ゴシック体"/>
                <a:cs typeface="ＤＦＰ太丸ゴシック体"/>
              </a:rPr>
              <a:t>R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.</a:t>
            </a:r>
          </a:p>
          <a:p>
            <a:pPr marL="342900" indent="-342900">
              <a:buFont typeface="Wingdings" charset="2"/>
              <a:buChar char="l"/>
            </a:pP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X-ray upper limit gives constraints </a:t>
            </a:r>
            <a:r>
              <a:rPr lang="en-US" altLang="ja-JP" sz="2400" b="1" dirty="0" err="1" smtClean="0">
                <a:latin typeface="ＤＦＰ太丸ゴシック体"/>
                <a:ea typeface="ＤＦＰ太丸ゴシック体"/>
                <a:cs typeface="ＤＦＰ太丸ゴシック体"/>
              </a:rPr>
              <a:t>B</a:t>
            </a:r>
            <a:r>
              <a:rPr lang="en-US" altLang="ja-JP" sz="2400" b="1" baseline="-25000" dirty="0" err="1" smtClean="0">
                <a:latin typeface="ＤＦＰ太丸ゴシック体"/>
                <a:ea typeface="ＤＦＰ太丸ゴシック体"/>
                <a:cs typeface="ＤＦＰ太丸ゴシック体"/>
              </a:rPr>
              <a:t>now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&lt; 3μG and/or p</a:t>
            </a:r>
            <a:r>
              <a:rPr lang="en-US" altLang="ja-JP" sz="2400" b="1" baseline="-25000" dirty="0" smtClean="0">
                <a:latin typeface="ＤＦＰ太丸ゴシック体"/>
                <a:ea typeface="ＤＦＰ太丸ゴシック体"/>
                <a:cs typeface="ＤＦＰ太丸ゴシック体"/>
              </a:rPr>
              <a:t>2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&lt; -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2.7.</a:t>
            </a:r>
            <a:endParaRPr lang="en-US" altLang="ja-JP" sz="2400" b="1" dirty="0" smtClean="0"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342900" indent="-342900">
              <a:buFont typeface="Wingdings" charset="2"/>
              <a:buChar char="l"/>
            </a:pP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CTA will detect MWN around 1E1547.0 when </a:t>
            </a:r>
            <a:r>
              <a:rPr lang="en-US" altLang="ja-JP" sz="2400" b="1" dirty="0" err="1" smtClean="0">
                <a:latin typeface="ＤＦＰ太丸ゴシック体"/>
                <a:ea typeface="ＤＦＰ太丸ゴシック体"/>
                <a:cs typeface="ＤＦＰ太丸ゴシック体"/>
              </a:rPr>
              <a:t>B</a:t>
            </a:r>
            <a:r>
              <a:rPr lang="en-US" altLang="ja-JP" sz="2400" b="1" baseline="-25000" dirty="0" err="1" smtClean="0">
                <a:latin typeface="ＤＦＰ太丸ゴシック体"/>
                <a:ea typeface="ＤＦＰ太丸ゴシック体"/>
                <a:cs typeface="ＤＦＰ太丸ゴシック体"/>
              </a:rPr>
              <a:t>now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&lt; 3 </a:t>
            </a:r>
            <a:r>
              <a:rPr lang="en-US" altLang="ja-JP" sz="2400" b="1" dirty="0" err="1" smtClean="0">
                <a:latin typeface="ＤＦＰ太丸ゴシック体"/>
                <a:ea typeface="ＤＦＰ太丸ゴシック体"/>
                <a:cs typeface="ＤＦＰ太丸ゴシック体"/>
              </a:rPr>
              <a:t>μG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(</a:t>
            </a:r>
            <a:r>
              <a:rPr lang="en-US" altLang="ja-JP" sz="2400" b="1" dirty="0" err="1" smtClean="0">
                <a:latin typeface="ＤＦＰ太丸ゴシック体"/>
                <a:ea typeface="ＤＦＰ太丸ゴシック体"/>
                <a:cs typeface="ＤＦＰ太丸ゴシック体"/>
              </a:rPr>
              <a:t>B</a:t>
            </a:r>
            <a:r>
              <a:rPr lang="en-US" altLang="ja-JP" sz="2400" b="1" baseline="-25000" dirty="0" err="1" smtClean="0">
                <a:latin typeface="ＤＦＰ太丸ゴシック体"/>
                <a:ea typeface="ＤＦＰ太丸ゴシック体"/>
                <a:cs typeface="ＤＦＰ太丸ゴシック体"/>
              </a:rPr>
              <a:t>now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 ↘︎ =</a:t>
            </a:r>
            <a:r>
              <a:rPr lang="en-US" altLang="ja-JP" sz="2400" b="1" dirty="0" err="1" smtClean="0">
                <a:latin typeface="ＤＦＰ太丸ゴシック体"/>
                <a:ea typeface="ＤＦＰ太丸ゴシック体"/>
                <a:cs typeface="ＤＦＰ太丸ゴシック体"/>
              </a:rPr>
              <a:t>γ</a:t>
            </a:r>
            <a:r>
              <a:rPr lang="en-US" altLang="ja-JP" sz="2400" b="1" dirty="0" smtClean="0">
                <a:latin typeface="ＤＦＰ太丸ゴシック体"/>
                <a:ea typeface="ＤＦＰ太丸ゴシック体"/>
                <a:cs typeface="ＤＦＰ太丸ゴシック体"/>
              </a:rPr>
              <a:t>-ray flux ↗︎)</a:t>
            </a:r>
          </a:p>
        </p:txBody>
      </p:sp>
      <p:pic>
        <p:nvPicPr>
          <p:cNvPr id="7" name="図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08" y="1921463"/>
            <a:ext cx="1870173" cy="79196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4650" y="3404208"/>
            <a:ext cx="3525408" cy="1032738"/>
          </a:xfrm>
          <a:prstGeom prst="rect">
            <a:avLst/>
          </a:prstGeom>
        </p:spPr>
      </p:pic>
      <p:sp>
        <p:nvSpPr>
          <p:cNvPr id="21" name="サブタイトル 2"/>
          <p:cNvSpPr txBox="1">
            <a:spLocks/>
          </p:cNvSpPr>
          <p:nvPr/>
        </p:nvSpPr>
        <p:spPr>
          <a:xfrm>
            <a:off x="6032862" y="3098957"/>
            <a:ext cx="2454267" cy="305251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R="0" lvl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ja-JP" altLang="en-US" sz="1400" b="1" kern="1200" dirty="0" smtClean="0">
                <a:latin typeface="ＤＦＰ太丸ゴシック体"/>
                <a:ea typeface="ＤＦＰ太丸ゴシック体"/>
                <a:cs typeface="ＤＦＰ太丸ゴシック体"/>
              </a:rPr>
              <a:t>断熱冷却のみの時の解析解</a:t>
            </a:r>
            <a:endParaRPr lang="en-US" altLang="ja-JP" sz="1400" b="1" kern="1200" dirty="0" smtClean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22" name="サブタイトル 2"/>
          <p:cNvSpPr txBox="1">
            <a:spLocks/>
          </p:cNvSpPr>
          <p:nvPr/>
        </p:nvSpPr>
        <p:spPr>
          <a:xfrm>
            <a:off x="7584387" y="2049969"/>
            <a:ext cx="1424852" cy="518253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R="0" lvl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ja-JP" altLang="en-US" sz="1400" b="1" dirty="0" smtClean="0">
                <a:latin typeface="ＤＦＰ太丸ゴシック体"/>
                <a:ea typeface="ＤＦＰ太丸ゴシック体"/>
                <a:cs typeface="ＤＦＰ太丸ゴシック体"/>
              </a:rPr>
              <a:t>シンクロトロン</a:t>
            </a:r>
            <a:endParaRPr lang="en-US" altLang="ja-JP" sz="1400" b="1" dirty="0" smtClean="0"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R="0" lvl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ja-JP" altLang="en-US" sz="1400" b="1" dirty="0" smtClean="0">
                <a:latin typeface="ＤＦＰ太丸ゴシック体"/>
                <a:ea typeface="ＤＦＰ太丸ゴシック体"/>
                <a:cs typeface="ＤＦＰ太丸ゴシック体"/>
              </a:rPr>
              <a:t>冷却は効かない</a:t>
            </a:r>
            <a:endParaRPr lang="en-US" altLang="ja-JP" sz="1400" b="1" kern="1200" dirty="0" smtClean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</p:spTree>
    <p:extLst>
      <p:ext uri="{BB962C8B-B14F-4D97-AF65-F5344CB8AC3E}">
        <p14:creationId xmlns:p14="http://schemas.microsoft.com/office/powerpoint/2010/main" val="1749485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00"/>
          </a:solidFill>
        </a:ln>
        <a:scene3d>
          <a:camera prst="orthographicFront">
            <a:rot lat="0" lon="0" rev="2700000"/>
          </a:camera>
          <a:lightRig rig="threePt" dir="t"/>
        </a:scene3d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5145</TotalTime>
  <Words>897</Words>
  <Application>Microsoft Macintosh PowerPoint</Application>
  <PresentationFormat>画面に合わせる (4:3)</PresentationFormat>
  <Paragraphs>197</Paragraphs>
  <Slides>13</Slides>
  <Notes>0</Notes>
  <HiddenSlides>2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5" baseType="lpstr">
      <vt:lpstr>ホワイト</vt:lpstr>
      <vt:lpstr>数式</vt:lpstr>
      <vt:lpstr>マグネター 星雲のスペクトルモデル</vt:lpstr>
      <vt:lpstr>Pulsars in PWNe</vt:lpstr>
      <vt:lpstr>パルサー磁気圏の標準描像</vt:lpstr>
      <vt:lpstr>Magnetar Wind</vt:lpstr>
      <vt:lpstr>Magnetar Wind Nebulae?</vt:lpstr>
      <vt:lpstr>What We Learn from MWN</vt:lpstr>
      <vt:lpstr>One-zone Model</vt:lpstr>
      <vt:lpstr>MWN vs. PWN</vt:lpstr>
      <vt:lpstr>Results</vt:lpstr>
      <vt:lpstr>Results</vt:lpstr>
      <vt:lpstr>まとめ</vt:lpstr>
      <vt:lpstr>マグネター星雲 (MWN) なんてあるの?</vt:lpstr>
      <vt:lpstr>マグネター星雲 (MWN) なんてあるの?</vt:lpstr>
    </vt:vector>
  </TitlesOfParts>
  <Company>大阪大学大学院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レーザー宇宙物理学 誘導コンプトン散乱過程の検証</dc:title>
  <dc:creator>田中 周太</dc:creator>
  <cp:lastModifiedBy>田中 周太</cp:lastModifiedBy>
  <cp:revision>175</cp:revision>
  <dcterms:created xsi:type="dcterms:W3CDTF">2013-01-24T12:26:51Z</dcterms:created>
  <dcterms:modified xsi:type="dcterms:W3CDTF">2014-10-03T01:45:01Z</dcterms:modified>
</cp:coreProperties>
</file>